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embeddings/oleObject1.docx" ContentType="application/vnd.openxmlformats-officedocument.wordprocessingml.document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23.xml" ContentType="application/vnd.openxmlformats-officedocument.presentationml.slide+xml"/>
  <Override PartName="/ppt/slides/slide7.xml" ContentType="application/vnd.openxmlformats-officedocument.presentationml.slide+xml"/>
  <Override PartName="/ppt/slides/slide24.xml" ContentType="application/vnd.openxmlformats-officedocument.presentationml.slide+xml"/>
  <Override PartName="/ppt/slides/slide8.xml" ContentType="application/vnd.openxmlformats-officedocument.presentationml.slide+xml"/>
  <Override PartName="/ppt/slides/slide25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23.xml.rels" ContentType="application/vnd.openxmlformats-package.relationships+xml"/>
  <Override PartName="/ppt/slides/_rels/slide6.xml.rels" ContentType="application/vnd.openxmlformats-package.relationships+xml"/>
  <Override PartName="/ppt/slides/_rels/slide24.xml.rels" ContentType="application/vnd.openxmlformats-package.relationships+xml"/>
  <Override PartName="/ppt/slides/_rels/slide7.xml.rels" ContentType="application/vnd.openxmlformats-package.relationships+xml"/>
  <Override PartName="/ppt/slides/_rels/slide25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media/image38.jpeg" ContentType="image/jpeg"/>
  <Override PartName="/ppt/media/image1.wmf" ContentType="image/x-wmf"/>
  <Override PartName="/ppt/media/image4.jpeg" ContentType="image/jpeg"/>
  <Override PartName="/ppt/media/image2.jpeg" ContentType="image/jpeg"/>
  <Override PartName="/ppt/media/image23.jpeg" ContentType="image/jpeg"/>
  <Override PartName="/ppt/media/image8.png" ContentType="image/png"/>
  <Override PartName="/ppt/media/image3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png" ContentType="image/pn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  <Override PartName="/ppt/media/image22.jpeg" ContentType="image/jpeg"/>
  <Override PartName="/ppt/media/image24.jpeg" ContentType="image/jpeg"/>
  <Override PartName="/ppt/media/image25.jpeg" ContentType="image/jpeg"/>
  <Override PartName="/ppt/media/image26.jpeg" ContentType="image/jpeg"/>
  <Override PartName="/ppt/media/image27.jpeg" ContentType="image/jpeg"/>
  <Override PartName="/ppt/media/image28.jpeg" ContentType="image/jpeg"/>
  <Override PartName="/ppt/media/image29.jpeg" ContentType="image/jpeg"/>
  <Override PartName="/ppt/media/image30.jpeg" ContentType="image/jpeg"/>
  <Override PartName="/ppt/media/image31.jpeg" ContentType="image/jpeg"/>
  <Override PartName="/ppt/media/image32.jpeg" ContentType="image/jpeg"/>
  <Override PartName="/ppt/media/image33.jpeg" ContentType="image/jpeg"/>
  <Override PartName="/ppt/media/image34.jpeg" ContentType="image/jpeg"/>
  <Override PartName="/ppt/media/image35.png" ContentType="image/png"/>
  <Override PartName="/ppt/media/image37.jpeg" ContentType="image/jpeg"/>
  <Override PartName="/ppt/media/image36.jpeg" ContentType="image/jpeg"/>
  <Override PartName="/ppt/media/image39.png" ContentType="image/png"/>
  <Override PartName="/ppt/_rels/presentation.xml.rels" ContentType="application/vnd.openxmlformats-package.relationships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  <p:sldMasterId id="2147483656" r:id="rId6"/>
    <p:sldMasterId id="2147483658" r:id="rId7"/>
    <p:sldMasterId id="2147483660" r:id="rId8"/>
    <p:sldMasterId id="2147483662" r:id="rId9"/>
    <p:sldMasterId id="2147483664" r:id="rId10"/>
    <p:sldMasterId id="2147483666" r:id="rId11"/>
    <p:sldMasterId id="2147483668" r:id="rId12"/>
  </p:sldMasterIdLst>
  <p:sldIdLst>
    <p:sldId id="256" r:id="rId13"/>
    <p:sldId id="257" r:id="rId14"/>
    <p:sldId id="258" r:id="rId15"/>
    <p:sldId id="259" r:id="rId16"/>
    <p:sldId id="260" r:id="rId17"/>
    <p:sldId id="261" r:id="rId18"/>
    <p:sldId id="262" r:id="rId19"/>
    <p:sldId id="263" r:id="rId20"/>
    <p:sldId id="264" r:id="rId21"/>
    <p:sldId id="265" r:id="rId22"/>
    <p:sldId id="266" r:id="rId23"/>
    <p:sldId id="267" r:id="rId24"/>
    <p:sldId id="268" r:id="rId25"/>
    <p:sldId id="269" r:id="rId26"/>
    <p:sldId id="270" r:id="rId27"/>
    <p:sldId id="271" r:id="rId28"/>
    <p:sldId id="272" r:id="rId29"/>
    <p:sldId id="273" r:id="rId30"/>
    <p:sldId id="274" r:id="rId31"/>
    <p:sldId id="275" r:id="rId32"/>
    <p:sldId id="276" r:id="rId33"/>
    <p:sldId id="277" r:id="rId34"/>
    <p:sldId id="278" r:id="rId35"/>
    <p:sldId id="279" r:id="rId36"/>
    <p:sldId id="280" r:id="rId37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" Target="slides/slide1.xml"/><Relationship Id="rId14" Type="http://schemas.openxmlformats.org/officeDocument/2006/relationships/slide" Target="slides/slide2.xml"/><Relationship Id="rId15" Type="http://schemas.openxmlformats.org/officeDocument/2006/relationships/slide" Target="slides/slide3.xml"/><Relationship Id="rId16" Type="http://schemas.openxmlformats.org/officeDocument/2006/relationships/slide" Target="slides/slide4.xml"/><Relationship Id="rId17" Type="http://schemas.openxmlformats.org/officeDocument/2006/relationships/slide" Target="slides/slide5.xml"/><Relationship Id="rId18" Type="http://schemas.openxmlformats.org/officeDocument/2006/relationships/slide" Target="slides/slide6.xml"/><Relationship Id="rId19" Type="http://schemas.openxmlformats.org/officeDocument/2006/relationships/slide" Target="slides/slide7.xml"/><Relationship Id="rId20" Type="http://schemas.openxmlformats.org/officeDocument/2006/relationships/slide" Target="slides/slide8.xml"/><Relationship Id="rId21" Type="http://schemas.openxmlformats.org/officeDocument/2006/relationships/slide" Target="slides/slide9.xml"/><Relationship Id="rId22" Type="http://schemas.openxmlformats.org/officeDocument/2006/relationships/slide" Target="slides/slide10.xml"/><Relationship Id="rId23" Type="http://schemas.openxmlformats.org/officeDocument/2006/relationships/slide" Target="slides/slide11.xml"/><Relationship Id="rId24" Type="http://schemas.openxmlformats.org/officeDocument/2006/relationships/slide" Target="slides/slide12.xml"/><Relationship Id="rId25" Type="http://schemas.openxmlformats.org/officeDocument/2006/relationships/slide" Target="slides/slide13.xml"/><Relationship Id="rId26" Type="http://schemas.openxmlformats.org/officeDocument/2006/relationships/slide" Target="slides/slide14.xml"/><Relationship Id="rId27" Type="http://schemas.openxmlformats.org/officeDocument/2006/relationships/slide" Target="slides/slide15.xml"/><Relationship Id="rId28" Type="http://schemas.openxmlformats.org/officeDocument/2006/relationships/slide" Target="slides/slide16.xml"/><Relationship Id="rId29" Type="http://schemas.openxmlformats.org/officeDocument/2006/relationships/slide" Target="slides/slide17.xml"/><Relationship Id="rId30" Type="http://schemas.openxmlformats.org/officeDocument/2006/relationships/slide" Target="slides/slide18.xml"/><Relationship Id="rId31" Type="http://schemas.openxmlformats.org/officeDocument/2006/relationships/slide" Target="slides/slide19.xml"/><Relationship Id="rId32" Type="http://schemas.openxmlformats.org/officeDocument/2006/relationships/slide" Target="slides/slide20.xml"/><Relationship Id="rId33" Type="http://schemas.openxmlformats.org/officeDocument/2006/relationships/slide" Target="slides/slide21.xml"/><Relationship Id="rId34" Type="http://schemas.openxmlformats.org/officeDocument/2006/relationships/slide" Target="slides/slide22.xml"/><Relationship Id="rId35" Type="http://schemas.openxmlformats.org/officeDocument/2006/relationships/slide" Target="slides/slide23.xml"/><Relationship Id="rId36" Type="http://schemas.openxmlformats.org/officeDocument/2006/relationships/slide" Target="slides/slide24.xml"/><Relationship Id="rId37" Type="http://schemas.openxmlformats.org/officeDocument/2006/relationships/slide" Target="slides/slide25.xml"/><Relationship Id="rId38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lv-LV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EFB18B4C-4F93-47D8-8375-1F1E92A91F8B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8A1B8361-19B4-4256-8B05-096A960B476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58D5D979-7ED6-4AD9-A082-C8724FDF3702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FF2C7648-0CE6-43B2-B808-6DA847103B1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AF808F6E-FF44-4223-BF40-63094DFEFA6D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3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ABD0D62C-ABA7-4897-A0E5-EE9DF801BF1A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6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0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1"/>
          </p:nvPr>
        </p:nvSpPr>
        <p:spPr/>
        <p:txBody>
          <a:bodyPr/>
          <a:p>
            <a:fld id="{19E8D1EC-9E57-45B6-8DE3-0A0C4045245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9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3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4"/>
          </p:nvPr>
        </p:nvSpPr>
        <p:spPr/>
        <p:txBody>
          <a:bodyPr/>
          <a:p>
            <a:fld id="{FEC039CD-1BBE-4912-89E5-539432DB081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22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6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7"/>
          </p:nvPr>
        </p:nvSpPr>
        <p:spPr/>
        <p:txBody>
          <a:bodyPr/>
          <a:p>
            <a:fld id="{794633CD-B8E3-4FED-AAF8-F2A5CEE5881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5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9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0"/>
          </p:nvPr>
        </p:nvSpPr>
        <p:spPr/>
        <p:txBody>
          <a:bodyPr/>
          <a:p>
            <a:fld id="{4A455052-C7BF-4B95-A26A-3AC05884012B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28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3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3"/>
          </p:nvPr>
        </p:nvSpPr>
        <p:spPr/>
        <p:txBody>
          <a:bodyPr/>
          <a:p>
            <a:fld id="{6DB9486C-6B64-49A4-B464-3571756A61C4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1"/>
          </p:nvPr>
        </p:nvSpPr>
        <p:spPr/>
        <p:txBody>
          <a:bodyPr/>
          <a:p>
            <a:r>
              <a:rPr lang="lv-LV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4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5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6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7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8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9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0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algn="ctr" defTabSz="914400">
              <a:lnSpc>
                <a:spcPct val="90000"/>
              </a:lnSpc>
              <a:buNone/>
            </a:pPr>
            <a:r>
              <a:rPr b="0" lang="lv-LV" sz="60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2790912-6EF7-4783-8CBB-677477418070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9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E16A023-B122-45FC-96B1-EEEFE235E65B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1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 vert="eaVert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 vert="eaVer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5" name="PlaceHolder 5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EB62566-57D5-4CBD-9AF9-C633FD1838E2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3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C5040AA-E33C-461C-8768-8D3F6C38D798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5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60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6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lv-LV" sz="24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Rediģēt šablona teksta stilus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6" name="PlaceHolder 4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6D6FAF7-4FB8-41E9-9C63-F37DFE8D0010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7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1" name="PlaceHolder 4"/>
          <p:cNvSpPr>
            <a:spLocks noGrp="1"/>
          </p:cNvSpPr>
          <p:nvPr>
            <p:ph type="dt" idx="16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2" name="PlaceHolder 5"/>
          <p:cNvSpPr>
            <a:spLocks noGrp="1"/>
          </p:cNvSpPr>
          <p:nvPr>
            <p:ph type="ftr" idx="17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33" name="PlaceHolder 6"/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5C6CD40-F200-4825-B8E9-B92DAB150FD1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9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lv-LV" sz="24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839880" y="2505240"/>
            <a:ext cx="515736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1" lang="lv-LV" sz="24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body"/>
          </p:nvPr>
        </p:nvSpPr>
        <p:spPr>
          <a:xfrm>
            <a:off x="6172200" y="2505240"/>
            <a:ext cx="5182920" cy="36842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18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2" name="PlaceHolder 6"/>
          <p:cNvSpPr>
            <a:spLocks noGrp="1"/>
          </p:cNvSpPr>
          <p:nvPr>
            <p:ph type="dt" idx="19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7"/>
          <p:cNvSpPr>
            <a:spLocks noGrp="1"/>
          </p:cNvSpPr>
          <p:nvPr>
            <p:ph type="ftr" idx="20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4" name="PlaceHolder 8"/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4B2012F-4DD0-49B7-A132-F3D541309A6D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1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44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44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dt" idx="22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ftr" idx="23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sldNum" idx="2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F765502-C5A0-43D3-8462-2473A9C81009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3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dt" idx="25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ftr" idx="26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sldNum" idx="2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42BC00B-1CBD-4211-B815-74209A5FB44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Klikšķiniet, lai rediģētu virsraksta teksta formātu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800" spc="-1" strike="noStrike">
                <a:solidFill>
                  <a:schemeClr val="dk1"/>
                </a:solidFill>
                <a:latin typeface="Calibri"/>
              </a:rPr>
              <a:t>Klikšķiniet, lai rediģētu struktūras skata formātu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Otrais struktūras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Trešais struktūras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1800" spc="-1" strike="noStrike">
                <a:solidFill>
                  <a:schemeClr val="dk1"/>
                </a:solidFill>
                <a:latin typeface="Calibri"/>
              </a:rPr>
              <a:t>Ceturtais struktūras līmenis</a:t>
            </a:r>
            <a:endParaRPr b="0" lang="en-US" sz="18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Piektais struktūras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Sestais struktūras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chemeClr val="dk1"/>
                </a:solidFill>
                <a:latin typeface="Calibri"/>
              </a:rPr>
              <a:t>Septītais struktūras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5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32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28600" indent="-228600" defTabSz="91440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32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6858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800" spc="-1" strike="noStrike">
                <a:solidFill>
                  <a:schemeClr val="dk1"/>
                </a:solidFill>
                <a:latin typeface="Calibri"/>
              </a:rPr>
              <a:t>Otrais līmenis</a:t>
            </a:r>
            <a:endParaRPr b="0" lang="en-US" sz="2800" spc="-1" strike="noStrike">
              <a:solidFill>
                <a:schemeClr val="dk1"/>
              </a:solidFill>
              <a:latin typeface="Calibri"/>
            </a:endParaRPr>
          </a:p>
          <a:p>
            <a:pPr lvl="2" marL="11430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400" spc="-1" strike="noStrike">
                <a:solidFill>
                  <a:schemeClr val="dk1"/>
                </a:solidFill>
                <a:latin typeface="Calibri"/>
              </a:rPr>
              <a:t>Trešais līmenis</a:t>
            </a:r>
            <a:endParaRPr b="0" lang="en-US" sz="2400" spc="-1" strike="noStrike">
              <a:solidFill>
                <a:schemeClr val="dk1"/>
              </a:solidFill>
              <a:latin typeface="Calibri"/>
            </a:endParaRPr>
          </a:p>
          <a:p>
            <a:pPr lvl="3" marL="16002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Ceturtais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  <a:p>
            <a:pPr lvl="4" marL="2057400" indent="-228600" defTabSz="914400">
              <a:lnSpc>
                <a:spcPct val="90000"/>
              </a:lnSpc>
              <a:spcBef>
                <a:spcPts val="499"/>
              </a:spcBef>
              <a:buClr>
                <a:srgbClr val="ffffff"/>
              </a:buClr>
              <a:buFont typeface="Arial"/>
              <a:buChar char="•"/>
            </a:pPr>
            <a:r>
              <a:rPr b="0" lang="lv-LV" sz="2000" spc="-1" strike="noStrike">
                <a:solidFill>
                  <a:schemeClr val="dk1"/>
                </a:solidFill>
                <a:latin typeface="Calibri"/>
              </a:rPr>
              <a:t>Piektais līmenis</a:t>
            </a:r>
            <a:endParaRPr b="0" lang="en-US" sz="20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lv-LV" sz="16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dt" idx="28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ftr" idx="29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sldNum" idx="3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5CCFCCD-F5B1-4FB9-8060-DE6CCBF423FC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7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dk1">
            <a:lumMod val="95000"/>
            <a:alpha val="50000"/>
          </a:scheme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p>
            <a:pPr indent="0" defTabSz="914400">
              <a:lnSpc>
                <a:spcPct val="90000"/>
              </a:lnSpc>
              <a:buNone/>
            </a:pPr>
            <a:r>
              <a:rPr b="0" lang="lv-LV" sz="3200" spc="-1" strike="noStrike">
                <a:solidFill>
                  <a:schemeClr val="dk1"/>
                </a:solidFill>
                <a:latin typeface="Calibri Light"/>
              </a:rPr>
              <a:t>Rediģēt šablona virsraksta stilu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Klikšķiniet, lai rediģētu struktūras skata formātu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Otrais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Trešais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Ceturtais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Piektais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Sestais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chemeClr val="dk1"/>
                </a:solidFill>
                <a:latin typeface="Calibri"/>
              </a:rPr>
              <a:t>Septītais struktūras līmenis</a:t>
            </a:r>
            <a:endParaRPr b="0" lang="en-US" sz="32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lv-LV" sz="1600" spc="-1" strike="noStrike">
                <a:solidFill>
                  <a:schemeClr val="dk1"/>
                </a:solidFill>
                <a:latin typeface="Calibri"/>
              </a:rPr>
              <a:t>Rediģēt šablona teksta stilus</a:t>
            </a:r>
            <a:endParaRPr b="0" lang="en-US" sz="1600" spc="-1" strike="noStrike">
              <a:solidFill>
                <a:schemeClr val="dk1"/>
              </a:solidFill>
              <a:latin typeface="Calibri"/>
            </a:endParaRPr>
          </a:p>
        </p:txBody>
      </p:sp>
      <p:sp>
        <p:nvSpPr>
          <p:cNvPr id="64" name="PlaceHolder 4"/>
          <p:cNvSpPr>
            <a:spLocks noGrp="1"/>
          </p:cNvSpPr>
          <p:nvPr>
            <p:ph type="dt" idx="3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&lt;datums/laiks&gt;</a:t>
            </a:r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5" name="PlaceHolder 5"/>
          <p:cNvSpPr>
            <a:spLocks noGrp="1"/>
          </p:cNvSpPr>
          <p:nvPr>
            <p:ph type="ftr" idx="3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ctr">
              <a:buNone/>
              <a:defRPr b="0" lang="lv-LV" sz="1400" spc="-1" strike="noStrike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b="0" lang="lv-LV" sz="1400" spc="-1" strike="noStrike">
                <a:solidFill>
                  <a:srgbClr val="000000"/>
                </a:solidFill>
                <a:latin typeface="Times New Roman"/>
              </a:rPr>
              <a:t>&lt;kājene&gt;</a:t>
            </a:r>
            <a:endParaRPr b="0" lang="lv-LV" sz="14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66" name="PlaceHolder 6"/>
          <p:cNvSpPr>
            <a:spLocks noGrp="1"/>
          </p:cNvSpPr>
          <p:nvPr>
            <p:ph type="sldNum" idx="3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04061CC-B8D4-46A7-9019-3338E068980E}" type="slidenum">
              <a:rPr b="0" lang="en-US" sz="1200" spc="-1" strike="noStrike">
                <a:solidFill>
                  <a:schemeClr val="dk1">
                    <a:tint val="75000"/>
                  </a:schemeClr>
                </a:solidFill>
                <a:latin typeface="Calibri"/>
              </a:rPr>
              <a:t>&lt;skaitlis&gt;</a:t>
            </a:fld>
            <a:endParaRPr b="0" lang="lv-LV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9" r:id="rId2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package" Target="../embeddings/oleObject1.docx"/><Relationship Id="rId2" Type="http://schemas.openxmlformats.org/officeDocument/2006/relationships/image" Target="../media/image1.wmf"/><Relationship Id="rId3" Type="http://schemas.openxmlformats.org/officeDocument/2006/relationships/slideLayout" Target="../slideLayouts/slideLayout9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image" Target="../media/image3.jpeg"/><Relationship Id="rId3" Type="http://schemas.openxmlformats.org/officeDocument/2006/relationships/image" Target="../media/image4.jpeg"/><Relationship Id="rId4" Type="http://schemas.openxmlformats.org/officeDocument/2006/relationships/slideLayout" Target="../slideLayouts/slideLayout9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image" Target="../media/image6.jpeg"/><Relationship Id="rId3" Type="http://schemas.openxmlformats.org/officeDocument/2006/relationships/slideLayout" Target="../slideLayouts/slideLayout9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9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9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image" Target="../media/image11.jpeg"/><Relationship Id="rId3" Type="http://schemas.openxmlformats.org/officeDocument/2006/relationships/image" Target="../media/image12.jpeg"/><Relationship Id="rId4" Type="http://schemas.openxmlformats.org/officeDocument/2006/relationships/slideLayout" Target="../slideLayouts/slideLayout9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9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9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jpeg"/><Relationship Id="rId3" Type="http://schemas.openxmlformats.org/officeDocument/2006/relationships/slideLayout" Target="../slideLayouts/slideLayout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9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18.jpeg"/><Relationship Id="rId2" Type="http://schemas.openxmlformats.org/officeDocument/2006/relationships/slideLayout" Target="../slideLayouts/slideLayout9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9.jpeg"/><Relationship Id="rId2" Type="http://schemas.openxmlformats.org/officeDocument/2006/relationships/slideLayout" Target="../slideLayouts/slideLayout9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0.jpeg"/><Relationship Id="rId2" Type="http://schemas.openxmlformats.org/officeDocument/2006/relationships/slideLayout" Target="../slideLayouts/slideLayout9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1.jpeg"/><Relationship Id="rId2" Type="http://schemas.openxmlformats.org/officeDocument/2006/relationships/slideLayout" Target="../slideLayouts/slideLayout9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22.jpeg"/><Relationship Id="rId2" Type="http://schemas.openxmlformats.org/officeDocument/2006/relationships/image" Target="../media/image23.jpeg"/><Relationship Id="rId3" Type="http://schemas.openxmlformats.org/officeDocument/2006/relationships/slideLayout" Target="../slideLayouts/slideLayout9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24.jpeg"/><Relationship Id="rId2" Type="http://schemas.openxmlformats.org/officeDocument/2006/relationships/slideLayout" Target="../slideLayouts/slideLayout9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25.jpeg"/><Relationship Id="rId2" Type="http://schemas.openxmlformats.org/officeDocument/2006/relationships/slideLayout" Target="../slideLayouts/slideLayout9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26.jpeg"/><Relationship Id="rId2" Type="http://schemas.openxmlformats.org/officeDocument/2006/relationships/image" Target="../media/image27.jpeg"/><Relationship Id="rId3" Type="http://schemas.openxmlformats.org/officeDocument/2006/relationships/slideLayout" Target="../slideLayouts/slideLayout9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28.jpeg"/><Relationship Id="rId2" Type="http://schemas.openxmlformats.org/officeDocument/2006/relationships/image" Target="../media/image29.jpeg"/><Relationship Id="rId3" Type="http://schemas.openxmlformats.org/officeDocument/2006/relationships/slideLayout" Target="../slideLayouts/slideLayout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9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31.jpeg"/><Relationship Id="rId2" Type="http://schemas.openxmlformats.org/officeDocument/2006/relationships/slideLayout" Target="../slideLayouts/slideLayout9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32.jpeg"/><Relationship Id="rId2" Type="http://schemas.openxmlformats.org/officeDocument/2006/relationships/image" Target="../media/image33.jpeg"/><Relationship Id="rId3" Type="http://schemas.openxmlformats.org/officeDocument/2006/relationships/slideLayout" Target="../slideLayouts/slideLayout9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34.jpeg"/><Relationship Id="rId2" Type="http://schemas.openxmlformats.org/officeDocument/2006/relationships/image" Target="../media/image35.png"/><Relationship Id="rId3" Type="http://schemas.openxmlformats.org/officeDocument/2006/relationships/slideLayout" Target="../slideLayouts/slideLayout9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36.jpeg"/><Relationship Id="rId2" Type="http://schemas.openxmlformats.org/officeDocument/2006/relationships/slideLayout" Target="../slideLayouts/slideLayout9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37.jpeg"/><Relationship Id="rId2" Type="http://schemas.openxmlformats.org/officeDocument/2006/relationships/image" Target="../media/image38.jpeg"/><Relationship Id="rId3" Type="http://schemas.openxmlformats.org/officeDocument/2006/relationships/image" Target="../media/image39.png"/><Relationship Id="rId4" Type="http://schemas.openxmlformats.org/officeDocument/2006/relationships/slideLayout" Target="../slideLayouts/slideLayout9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7" name=""/>
          <p:cNvGraphicFramePr/>
          <p:nvPr/>
        </p:nvGraphicFramePr>
        <p:xfrm>
          <a:off x="-113040" y="1037880"/>
          <a:ext cx="11917800" cy="6182280"/>
        </p:xfrm>
        <a:graphic>
          <a:graphicData uri="http://schemas.openxmlformats.org/presentationml/2006/ole">
            <p:oleObj progId="Word.Document.12" r:id="rId1" spid="">
              <p:embed/>
              <p:pic>
                <p:nvPicPr>
                  <p:cNvPr id="68" name="" descr=""/>
                  <p:cNvPicPr/>
                  <p:nvPr/>
                </p:nvPicPr>
                <p:blipFill>
                  <a:blip r:embed="rId2"/>
                  <a:stretch/>
                </p:blipFill>
                <p:spPr>
                  <a:xfrm>
                    <a:off x="-113040" y="1037880"/>
                    <a:ext cx="11917800" cy="6182280"/>
                  </a:xfrm>
                  <a:prstGeom prst="rect">
                    <a:avLst/>
                  </a:prstGeom>
                  <a:ln w="0">
                    <a:noFill/>
                  </a:ln>
                </p:spPr>
              </p:pic>
            </p:oleObj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2" descr=""/>
          <p:cNvPicPr/>
          <p:nvPr/>
        </p:nvPicPr>
        <p:blipFill>
          <a:blip r:embed="rId1"/>
          <a:stretch/>
        </p:blipFill>
        <p:spPr>
          <a:xfrm>
            <a:off x="2316600" y="134280"/>
            <a:ext cx="7558560" cy="2521800"/>
          </a:xfrm>
          <a:prstGeom prst="rect">
            <a:avLst/>
          </a:prstGeom>
          <a:ln w="0">
            <a:noFill/>
          </a:ln>
        </p:spPr>
      </p:pic>
      <p:pic>
        <p:nvPicPr>
          <p:cNvPr id="70" name="Picture 4" descr=""/>
          <p:cNvPicPr/>
          <p:nvPr/>
        </p:nvPicPr>
        <p:blipFill>
          <a:blip r:embed="rId2"/>
          <a:stretch/>
        </p:blipFill>
        <p:spPr>
          <a:xfrm>
            <a:off x="263160" y="2877120"/>
            <a:ext cx="5522400" cy="3877920"/>
          </a:xfrm>
          <a:prstGeom prst="rect">
            <a:avLst/>
          </a:prstGeom>
          <a:ln w="0">
            <a:noFill/>
          </a:ln>
        </p:spPr>
      </p:pic>
      <p:pic>
        <p:nvPicPr>
          <p:cNvPr id="71" name="Picture 8" descr=""/>
          <p:cNvPicPr/>
          <p:nvPr/>
        </p:nvPicPr>
        <p:blipFill>
          <a:blip r:embed="rId3"/>
          <a:stretch/>
        </p:blipFill>
        <p:spPr>
          <a:xfrm>
            <a:off x="6406200" y="2877120"/>
            <a:ext cx="4928400" cy="40510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4" descr=""/>
          <p:cNvPicPr/>
          <p:nvPr/>
        </p:nvPicPr>
        <p:blipFill>
          <a:blip r:embed="rId1"/>
          <a:stretch/>
        </p:blipFill>
        <p:spPr>
          <a:xfrm>
            <a:off x="0" y="2759040"/>
            <a:ext cx="9143640" cy="6857640"/>
          </a:xfrm>
          <a:prstGeom prst="rect">
            <a:avLst/>
          </a:prstGeom>
          <a:ln w="0">
            <a:noFill/>
          </a:ln>
        </p:spPr>
      </p:pic>
      <p:pic>
        <p:nvPicPr>
          <p:cNvPr id="73" name="Picture 6" descr=""/>
          <p:cNvPicPr/>
          <p:nvPr/>
        </p:nvPicPr>
        <p:blipFill>
          <a:blip r:embed="rId2"/>
          <a:stretch/>
        </p:blipFill>
        <p:spPr>
          <a:xfrm>
            <a:off x="2906280" y="-445320"/>
            <a:ext cx="9143640" cy="514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Picture 4" descr=""/>
          <p:cNvPicPr/>
          <p:nvPr/>
        </p:nvPicPr>
        <p:blipFill>
          <a:blip r:embed="rId1"/>
          <a:stretch/>
        </p:blipFill>
        <p:spPr>
          <a:xfrm>
            <a:off x="4141080" y="2317680"/>
            <a:ext cx="9143640" cy="6857640"/>
          </a:xfrm>
          <a:prstGeom prst="rect">
            <a:avLst/>
          </a:prstGeom>
          <a:ln w="0">
            <a:noFill/>
          </a:ln>
        </p:spPr>
      </p:pic>
      <p:pic>
        <p:nvPicPr>
          <p:cNvPr id="75" name="Picture 5" descr=""/>
          <p:cNvPicPr/>
          <p:nvPr/>
        </p:nvPicPr>
        <p:blipFill>
          <a:blip r:embed="rId2"/>
          <a:stretch/>
        </p:blipFill>
        <p:spPr>
          <a:xfrm>
            <a:off x="-225720" y="346680"/>
            <a:ext cx="5138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2" descr=""/>
          <p:cNvPicPr/>
          <p:nvPr/>
        </p:nvPicPr>
        <p:blipFill>
          <a:blip r:embed="rId1"/>
          <a:stretch/>
        </p:blipFill>
        <p:spPr>
          <a:xfrm>
            <a:off x="217800" y="-669600"/>
            <a:ext cx="11756160" cy="881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Picture 2" descr=""/>
          <p:cNvPicPr/>
          <p:nvPr/>
        </p:nvPicPr>
        <p:blipFill>
          <a:blip r:embed="rId1"/>
          <a:stretch/>
        </p:blipFill>
        <p:spPr>
          <a:xfrm>
            <a:off x="0" y="867240"/>
            <a:ext cx="6135840" cy="5103720"/>
          </a:xfrm>
          <a:prstGeom prst="rect">
            <a:avLst/>
          </a:prstGeom>
          <a:ln w="0">
            <a:noFill/>
          </a:ln>
        </p:spPr>
      </p:pic>
      <p:pic>
        <p:nvPicPr>
          <p:cNvPr id="78" name="Picture 4" descr=""/>
          <p:cNvPicPr/>
          <p:nvPr/>
        </p:nvPicPr>
        <p:blipFill>
          <a:blip r:embed="rId2"/>
          <a:stretch/>
        </p:blipFill>
        <p:spPr>
          <a:xfrm>
            <a:off x="6253560" y="-29520"/>
            <a:ext cx="4424400" cy="3364200"/>
          </a:xfrm>
          <a:prstGeom prst="rect">
            <a:avLst/>
          </a:prstGeom>
          <a:ln w="0">
            <a:noFill/>
          </a:ln>
        </p:spPr>
      </p:pic>
      <p:pic>
        <p:nvPicPr>
          <p:cNvPr id="79" name="Picture 6" descr=""/>
          <p:cNvPicPr/>
          <p:nvPr/>
        </p:nvPicPr>
        <p:blipFill>
          <a:blip r:embed="rId3"/>
          <a:stretch/>
        </p:blipFill>
        <p:spPr>
          <a:xfrm>
            <a:off x="7325640" y="3459960"/>
            <a:ext cx="4571640" cy="3428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2" descr=""/>
          <p:cNvPicPr/>
          <p:nvPr/>
        </p:nvPicPr>
        <p:blipFill>
          <a:blip r:embed="rId1"/>
          <a:stretch/>
        </p:blipFill>
        <p:spPr>
          <a:xfrm>
            <a:off x="746280" y="0"/>
            <a:ext cx="10699200" cy="802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1" descr=""/>
          <p:cNvPicPr/>
          <p:nvPr/>
        </p:nvPicPr>
        <p:blipFill>
          <a:blip r:embed="rId1"/>
          <a:stretch/>
        </p:blipFill>
        <p:spPr>
          <a:xfrm>
            <a:off x="711360" y="0"/>
            <a:ext cx="5144760" cy="6857640"/>
          </a:xfrm>
          <a:prstGeom prst="rect">
            <a:avLst/>
          </a:prstGeom>
          <a:ln w="0">
            <a:noFill/>
          </a:ln>
        </p:spPr>
      </p:pic>
      <p:pic>
        <p:nvPicPr>
          <p:cNvPr id="83" name="Picture 3" descr=""/>
          <p:cNvPicPr/>
          <p:nvPr/>
        </p:nvPicPr>
        <p:blipFill>
          <a:blip r:embed="rId2"/>
          <a:stretch/>
        </p:blipFill>
        <p:spPr>
          <a:xfrm rot="5400000">
            <a:off x="5473440" y="856800"/>
            <a:ext cx="6857640" cy="514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Picture 3" descr=""/>
          <p:cNvPicPr/>
          <p:nvPr/>
        </p:nvPicPr>
        <p:blipFill>
          <a:blip r:embed="rId1"/>
          <a:stretch/>
        </p:blipFill>
        <p:spPr>
          <a:xfrm>
            <a:off x="1529640" y="0"/>
            <a:ext cx="913248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Picture 3" descr=""/>
          <p:cNvPicPr/>
          <p:nvPr/>
        </p:nvPicPr>
        <p:blipFill>
          <a:blip r:embed="rId1"/>
          <a:stretch/>
        </p:blipFill>
        <p:spPr>
          <a:xfrm>
            <a:off x="1001880" y="173520"/>
            <a:ext cx="10237320" cy="64792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2" descr=""/>
          <p:cNvPicPr/>
          <p:nvPr/>
        </p:nvPicPr>
        <p:blipFill>
          <a:blip r:embed="rId1"/>
          <a:stretch/>
        </p:blipFill>
        <p:spPr>
          <a:xfrm rot="5400000">
            <a:off x="5513400" y="-120240"/>
            <a:ext cx="7632720" cy="5724360"/>
          </a:xfrm>
          <a:prstGeom prst="rect">
            <a:avLst/>
          </a:prstGeom>
          <a:ln w="0">
            <a:noFill/>
          </a:ln>
        </p:spPr>
      </p:pic>
      <p:pic>
        <p:nvPicPr>
          <p:cNvPr id="90" name="Picture 4" descr=""/>
          <p:cNvPicPr/>
          <p:nvPr/>
        </p:nvPicPr>
        <p:blipFill>
          <a:blip r:embed="rId2"/>
          <a:stretch/>
        </p:blipFill>
        <p:spPr>
          <a:xfrm>
            <a:off x="0" y="1828800"/>
            <a:ext cx="6305760" cy="4729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2" descr=""/>
          <p:cNvPicPr/>
          <p:nvPr/>
        </p:nvPicPr>
        <p:blipFill>
          <a:blip r:embed="rId1"/>
          <a:stretch/>
        </p:blipFill>
        <p:spPr>
          <a:xfrm>
            <a:off x="420480" y="-173520"/>
            <a:ext cx="11350800" cy="8512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" name="Picture 2" descr=""/>
          <p:cNvPicPr/>
          <p:nvPr/>
        </p:nvPicPr>
        <p:blipFill>
          <a:blip r:embed="rId1"/>
          <a:stretch/>
        </p:blipFill>
        <p:spPr>
          <a:xfrm>
            <a:off x="5659920" y="977400"/>
            <a:ext cx="6221880" cy="4666320"/>
          </a:xfrm>
          <a:prstGeom prst="rect">
            <a:avLst/>
          </a:prstGeom>
          <a:ln w="0">
            <a:noFill/>
          </a:ln>
        </p:spPr>
      </p:pic>
      <p:pic>
        <p:nvPicPr>
          <p:cNvPr id="94" name="Picture 4" descr=""/>
          <p:cNvPicPr/>
          <p:nvPr/>
        </p:nvPicPr>
        <p:blipFill>
          <a:blip r:embed="rId2"/>
          <a:stretch/>
        </p:blipFill>
        <p:spPr>
          <a:xfrm>
            <a:off x="128520" y="-261360"/>
            <a:ext cx="5357520" cy="6993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7" descr=""/>
          <p:cNvPicPr/>
          <p:nvPr/>
        </p:nvPicPr>
        <p:blipFill>
          <a:blip r:embed="rId1"/>
          <a:stretch/>
        </p:blipFill>
        <p:spPr>
          <a:xfrm>
            <a:off x="168120" y="410040"/>
            <a:ext cx="6999480" cy="5249520"/>
          </a:xfrm>
          <a:prstGeom prst="rect">
            <a:avLst/>
          </a:prstGeom>
          <a:ln w="0">
            <a:noFill/>
          </a:ln>
        </p:spPr>
      </p:pic>
      <p:pic>
        <p:nvPicPr>
          <p:cNvPr id="96" name="Picture 9" descr=""/>
          <p:cNvPicPr/>
          <p:nvPr/>
        </p:nvPicPr>
        <p:blipFill>
          <a:blip r:embed="rId2"/>
          <a:stretch/>
        </p:blipFill>
        <p:spPr>
          <a:xfrm rot="5400000">
            <a:off x="5851800" y="856800"/>
            <a:ext cx="6857640" cy="51433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Picture 2" descr=""/>
          <p:cNvPicPr/>
          <p:nvPr/>
        </p:nvPicPr>
        <p:blipFill>
          <a:blip r:embed="rId1"/>
          <a:stretch/>
        </p:blipFill>
        <p:spPr>
          <a:xfrm>
            <a:off x="1523880" y="0"/>
            <a:ext cx="91436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2" descr=""/>
          <p:cNvPicPr/>
          <p:nvPr/>
        </p:nvPicPr>
        <p:blipFill>
          <a:blip r:embed="rId1"/>
          <a:stretch/>
        </p:blipFill>
        <p:spPr>
          <a:xfrm>
            <a:off x="493920" y="-772560"/>
            <a:ext cx="11298240" cy="8473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Picture 2" descr=""/>
          <p:cNvPicPr/>
          <p:nvPr/>
        </p:nvPicPr>
        <p:blipFill>
          <a:blip r:embed="rId1"/>
          <a:stretch/>
        </p:blipFill>
        <p:spPr>
          <a:xfrm rot="5400000">
            <a:off x="-707760" y="435240"/>
            <a:ext cx="5663880" cy="4247640"/>
          </a:xfrm>
          <a:prstGeom prst="rect">
            <a:avLst/>
          </a:prstGeom>
          <a:ln w="0">
            <a:noFill/>
          </a:ln>
        </p:spPr>
      </p:pic>
      <p:pic>
        <p:nvPicPr>
          <p:cNvPr id="100" name="Picture 6" descr=""/>
          <p:cNvPicPr/>
          <p:nvPr/>
        </p:nvPicPr>
        <p:blipFill>
          <a:blip r:embed="rId2"/>
          <a:stretch/>
        </p:blipFill>
        <p:spPr>
          <a:xfrm>
            <a:off x="4414320" y="1545120"/>
            <a:ext cx="7968960" cy="5312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Picture 2" descr=""/>
          <p:cNvPicPr/>
          <p:nvPr/>
        </p:nvPicPr>
        <p:blipFill>
          <a:blip r:embed="rId1"/>
          <a:stretch/>
        </p:blipFill>
        <p:spPr>
          <a:xfrm rot="5400000">
            <a:off x="-772560" y="-142200"/>
            <a:ext cx="8396640" cy="6297480"/>
          </a:xfrm>
          <a:prstGeom prst="rect">
            <a:avLst/>
          </a:prstGeom>
          <a:ln w="0">
            <a:noFill/>
          </a:ln>
        </p:spPr>
      </p:pic>
      <p:pic>
        <p:nvPicPr>
          <p:cNvPr id="102" name="Picture 3" descr=""/>
          <p:cNvPicPr/>
          <p:nvPr/>
        </p:nvPicPr>
        <p:blipFill>
          <a:blip r:embed="rId2"/>
          <a:stretch/>
        </p:blipFill>
        <p:spPr>
          <a:xfrm>
            <a:off x="7038720" y="0"/>
            <a:ext cx="457776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Picture 2" descr=""/>
          <p:cNvPicPr/>
          <p:nvPr/>
        </p:nvPicPr>
        <p:blipFill>
          <a:blip r:embed="rId1"/>
          <a:stretch/>
        </p:blipFill>
        <p:spPr>
          <a:xfrm>
            <a:off x="950760" y="0"/>
            <a:ext cx="10290240" cy="68576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Picture 2" descr=""/>
          <p:cNvPicPr/>
          <p:nvPr/>
        </p:nvPicPr>
        <p:blipFill>
          <a:blip r:embed="rId1"/>
          <a:stretch/>
        </p:blipFill>
        <p:spPr>
          <a:xfrm>
            <a:off x="157680" y="201240"/>
            <a:ext cx="8812440" cy="4281120"/>
          </a:xfrm>
          <a:prstGeom prst="rect">
            <a:avLst/>
          </a:prstGeom>
          <a:ln w="0">
            <a:noFill/>
          </a:ln>
        </p:spPr>
      </p:pic>
      <p:pic>
        <p:nvPicPr>
          <p:cNvPr id="105" name="Picture 4" descr=""/>
          <p:cNvPicPr/>
          <p:nvPr/>
        </p:nvPicPr>
        <p:blipFill>
          <a:blip r:embed="rId2"/>
          <a:stretch/>
        </p:blipFill>
        <p:spPr>
          <a:xfrm>
            <a:off x="6126840" y="2981160"/>
            <a:ext cx="5687640" cy="3784680"/>
          </a:xfrm>
          <a:prstGeom prst="rect">
            <a:avLst/>
          </a:prstGeom>
          <a:ln w="0">
            <a:noFill/>
          </a:ln>
        </p:spPr>
      </p:pic>
      <p:pic>
        <p:nvPicPr>
          <p:cNvPr id="106" name="Picture 1" descr=""/>
          <p:cNvPicPr/>
          <p:nvPr/>
        </p:nvPicPr>
        <p:blipFill>
          <a:blip r:embed="rId3"/>
          <a:stretch/>
        </p:blipFill>
        <p:spPr>
          <a:xfrm>
            <a:off x="9595080" y="201240"/>
            <a:ext cx="1993320" cy="2660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Office dizains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 pitchFamily="0" charset="1"/>
        <a:ea typeface=""/>
        <a:cs typeface=""/>
      </a:majorFont>
      <a:minorFont>
        <a:latin typeface="Calibri" panose="020F0502020204030204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488</TotalTime>
  <Application>LibreOffice/24.2.0.3$Windows_X86_64 LibreOffice_project/da48488a73ddd66ea24cf16bbc4f7b9c08e9bea1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2024-04-01T09:19:53Z</dcterms:created>
  <dc:creator>User</dc:creator>
  <dc:description/>
  <dc:language>lv-LV</dc:language>
  <cp:lastModifiedBy/>
  <dcterms:modified xsi:type="dcterms:W3CDTF">2025-05-17T16:58:36Z</dcterms:modified>
  <cp:revision>9</cp:revision>
  <dc:subject/>
  <dc:title>PowerPoint prezentācija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37</vt:i4>
  </property>
</Properties>
</file>