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_rels/slideMaster1.xml.rels" ContentType="application/vnd.openxmlformats-package.relationships+xml"/>
  <Override PartName="/ppt/slideMasters/_rels/slideMaster2.xml.rels" ContentType="application/vnd.openxmlformats-package.relationships+xml"/>
  <Override PartName="/ppt/slideMasters/_rels/slideMaster3.xml.rels" ContentType="application/vnd.openxmlformats-package.relationships+xml"/>
  <Override PartName="/ppt/slideMasters/_rels/slideMaster4.xml.rels" ContentType="application/vnd.openxmlformats-package.relationships+xml"/>
  <Override PartName="/ppt/slideMasters/_rels/slideMaster5.xml.rels" ContentType="application/vnd.openxmlformats-package.relationships+xml"/>
  <Override PartName="/ppt/slideMasters/_rels/slideMaster6.xml.rels" ContentType="application/vnd.openxmlformats-package.relationships+xml"/>
  <Override PartName="/ppt/slideMasters/_rels/slideMaster7.xml.rels" ContentType="application/vnd.openxmlformats-package.relationships+xml"/>
  <Override PartName="/ppt/slideMasters/_rels/slideMaster8.xml.rels" ContentType="application/vnd.openxmlformats-package.relationships+xml"/>
  <Override PartName="/ppt/slideMasters/_rels/slideMaster9.xml.rels" ContentType="application/vnd.openxmlformats-package.relationship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media/image1.jpeg" ContentType="image/jpeg"/>
  <Override PartName="/ppt/media/image3.png" ContentType="image/png"/>
  <Override PartName="/ppt/media/image2.jpeg" ContentType="image/jpeg"/>
  <Override PartName="/ppt/media/image4.jpeg" ContentType="image/jpeg"/>
  <Override PartName="/ppt/media/image5.jpeg" ContentType="image/jpeg"/>
  <Override PartName="/ppt/media/image6.jpeg" ContentType="image/jpeg"/>
  <Override PartName="/ppt/media/image7.jpeg" ContentType="image/jpeg"/>
  <Override PartName="/ppt/media/image8.jpeg" ContentType="image/jpeg"/>
  <Override PartName="/ppt/media/image9.jpeg" ContentType="image/jpeg"/>
  <Override PartName="/ppt/media/image10.jpeg" ContentType="image/jpeg"/>
  <Override PartName="/ppt/media/image11.jpeg" ContentType="image/jpeg"/>
  <Override PartName="/ppt/media/image12.jpeg" ContentType="image/jpeg"/>
  <Override PartName="/ppt/media/image13.jpeg" ContentType="image/jpeg"/>
  <Override PartName="/ppt/media/image14.jpeg" ContentType="image/jpeg"/>
  <Override PartName="/ppt/media/image15.jpeg" ContentType="image/jpeg"/>
  <Override PartName="/ppt/media/image16.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_rels/slideLayout1.xml.rels" ContentType="application/vnd.openxmlformats-package.relationships+xml"/>
  <Override PartName="/ppt/slideLayouts/_rels/slideLayout2.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8.xml.rels" ContentType="application/vnd.openxmlformats-package.relationships+xml"/>
  <Override PartName="/ppt/slideLayouts/_rels/slideLayout9.xml.rels" ContentType="application/vnd.openxmlformats-package.relationships+xml"/>
  <Override PartName="/ppt/_rels/presentation.xml.rels" ContentType="application/vnd.openxmlformats-package.relationshi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_rels/slide1.xml.rels" ContentType="application/vnd.openxmlformats-package.relationships+xml"/>
  <Override PartName="/ppt/slides/_rels/slide2.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8.xml.rels" ContentType="application/vnd.openxmlformats-package.relationships+xml"/>
  <Override PartName="/ppt/slides/_rels/slide9.xml.rels" ContentType="application/vnd.openxmlformats-package.relationships+xml"/>
  <Override PartName="/ppt/slides/_rels/slide10.xml.rels" ContentType="application/vnd.openxmlformats-package.relationships+xml"/>
  <Override PartName="/ppt/presProps.xml" ContentType="application/vnd.openxmlformats-officedocument.presentationml.presPro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50" r:id="rId3"/>
    <p:sldMasterId id="2147483652" r:id="rId4"/>
    <p:sldMasterId id="2147483654" r:id="rId5"/>
    <p:sldMasterId id="2147483656" r:id="rId6"/>
    <p:sldMasterId id="2147483658" r:id="rId7"/>
    <p:sldMasterId id="2147483660" r:id="rId8"/>
    <p:sldMasterId id="2147483662" r:id="rId9"/>
    <p:sldMasterId id="2147483664" r:id="rId10"/>
  </p:sldMasterIdLst>
  <p:sldIdLst>
    <p:sldId id="256" r:id="rId11"/>
    <p:sldId id="257" r:id="rId12"/>
    <p:sldId id="258" r:id="rId13"/>
    <p:sldId id="259" r:id="rId14"/>
    <p:sldId id="260" r:id="rId15"/>
    <p:sldId id="261" r:id="rId16"/>
    <p:sldId id="262" r:id="rId17"/>
    <p:sldId id="263" r:id="rId18"/>
    <p:sldId id="264" r:id="rId19"/>
    <p:sldId id="265" r:id="rId20"/>
  </p:sldIdLst>
  <p:sldSz cx="9144000" cy="6858000"/>
  <p:notesSz cx="7559675" cy="10691813"/>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slideMaster" Target="slideMasters/slideMaster7.xml"/><Relationship Id="rId9" Type="http://schemas.openxmlformats.org/officeDocument/2006/relationships/slideMaster" Target="slideMasters/slideMaster8.xml"/><Relationship Id="rId10" Type="http://schemas.openxmlformats.org/officeDocument/2006/relationships/slideMaster" Target="slideMasters/slideMaster9.xml"/><Relationship Id="rId11" Type="http://schemas.openxmlformats.org/officeDocument/2006/relationships/slide" Target="slides/slide1.xml"/><Relationship Id="rId12" Type="http://schemas.openxmlformats.org/officeDocument/2006/relationships/slide" Target="slides/slide2.xml"/><Relationship Id="rId13" Type="http://schemas.openxmlformats.org/officeDocument/2006/relationships/slide" Target="slides/slide3.xml"/><Relationship Id="rId14" Type="http://schemas.openxmlformats.org/officeDocument/2006/relationships/slide" Target="slides/slide4.xml"/><Relationship Id="rId15" Type="http://schemas.openxmlformats.org/officeDocument/2006/relationships/slide" Target="slides/slide5.xml"/><Relationship Id="rId16" Type="http://schemas.openxmlformats.org/officeDocument/2006/relationships/slide" Target="slides/slide6.xml"/><Relationship Id="rId17" Type="http://schemas.openxmlformats.org/officeDocument/2006/relationships/slide" Target="slides/slide7.xml"/><Relationship Id="rId18" Type="http://schemas.openxmlformats.org/officeDocument/2006/relationships/slide" Target="slides/slide8.xml"/><Relationship Id="rId19" Type="http://schemas.openxmlformats.org/officeDocument/2006/relationships/slide" Target="slides/slide9.xml"/><Relationship Id="rId20" Type="http://schemas.openxmlformats.org/officeDocument/2006/relationships/slide" Target="slides/slide10.xml"/><Relationship Id="rId21" Type="http://schemas.openxmlformats.org/officeDocument/2006/relationships/presProps" Target="presProps.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9.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and Content">
    <p:spTree>
      <p:nvGrpSpPr>
        <p:cNvPr id="1" name=""/>
        <p:cNvGrpSpPr/>
        <p:nvPr/>
      </p:nvGrpSpPr>
      <p:grpSpPr>
        <a:xfrm>
          <a:off x="0" y="0"/>
          <a:ext cx="0" cy="0"/>
          <a:chOff x="0" y="0"/>
          <a:chExt cx="0" cy="0"/>
        </a:xfrm>
      </p:grpSpPr>
      <p:sp>
        <p:nvSpPr>
          <p:cNvPr id="2" name="PlaceHolder 1"/>
          <p:cNvSpPr>
            <a:spLocks noGrp="1"/>
          </p:cNvSpPr>
          <p:nvPr>
            <p:ph type="sldNum" idx="1"/>
          </p:nvPr>
        </p:nvSpPr>
        <p:spPr/>
        <p:txBody>
          <a:bodyPr/>
          <a:p>
            <a:fld id="{AA901343-032D-41BE-B2E5-83861C7F9D44}" type="slidenum">
              <a:t>&lt;#&gt;</a:t>
            </a:fld>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Section Header">
    <p:spTree>
      <p:nvGrpSpPr>
        <p:cNvPr id="1" name=""/>
        <p:cNvGrpSpPr/>
        <p:nvPr/>
      </p:nvGrpSpPr>
      <p:grpSpPr>
        <a:xfrm>
          <a:off x="0" y="0"/>
          <a:ext cx="0" cy="0"/>
          <a:chOff x="0" y="0"/>
          <a:chExt cx="0" cy="0"/>
        </a:xfrm>
      </p:grpSpPr>
      <p:sp>
        <p:nvSpPr>
          <p:cNvPr id="2" name="PlaceHolder 1"/>
          <p:cNvSpPr>
            <a:spLocks noGrp="1"/>
          </p:cNvSpPr>
          <p:nvPr>
            <p:ph type="sldNum" idx="2"/>
          </p:nvPr>
        </p:nvSpPr>
        <p:spPr/>
        <p:txBody>
          <a:bodyPr/>
          <a:p>
            <a:fld id="{4F9CE551-A260-4F90-AAAB-179CFC3F32E2}" type="slidenum">
              <a:t>&lt;#&gt;</a:t>
            </a:fld>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wo Content">
    <p:spTree>
      <p:nvGrpSpPr>
        <p:cNvPr id="1" name=""/>
        <p:cNvGrpSpPr/>
        <p:nvPr/>
      </p:nvGrpSpPr>
      <p:grpSpPr>
        <a:xfrm>
          <a:off x="0" y="0"/>
          <a:ext cx="0" cy="0"/>
          <a:chOff x="0" y="0"/>
          <a:chExt cx="0" cy="0"/>
        </a:xfrm>
      </p:grpSpPr>
      <p:sp>
        <p:nvSpPr>
          <p:cNvPr id="2" name="PlaceHolder 1"/>
          <p:cNvSpPr>
            <a:spLocks noGrp="1"/>
          </p:cNvSpPr>
          <p:nvPr>
            <p:ph type="sldNum" idx="3"/>
          </p:nvPr>
        </p:nvSpPr>
        <p:spPr/>
        <p:txBody>
          <a:bodyPr/>
          <a:p>
            <a:fld id="{DD941DE4-457B-4E36-8380-B63721074B6B}" type="slidenum">
              <a:t>&lt;#&gt;</a:t>
            </a:fld>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mparison">
    <p:spTree>
      <p:nvGrpSpPr>
        <p:cNvPr id="1" name=""/>
        <p:cNvGrpSpPr/>
        <p:nvPr/>
      </p:nvGrpSpPr>
      <p:grpSpPr>
        <a:xfrm>
          <a:off x="0" y="0"/>
          <a:ext cx="0" cy="0"/>
          <a:chOff x="0" y="0"/>
          <a:chExt cx="0" cy="0"/>
        </a:xfrm>
      </p:grpSpPr>
      <p:sp>
        <p:nvSpPr>
          <p:cNvPr id="2" name="PlaceHolder 1"/>
          <p:cNvSpPr>
            <a:spLocks noGrp="1"/>
          </p:cNvSpPr>
          <p:nvPr>
            <p:ph type="sldNum" idx="4"/>
          </p:nvPr>
        </p:nvSpPr>
        <p:spPr/>
        <p:txBody>
          <a:bodyPr/>
          <a:p>
            <a:fld id="{05520C29-3CB8-4BF0-886A-61DBDDEDEE12}" type="slidenum">
              <a:t>&lt;#&gt;</a:t>
            </a:fld>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Only">
    <p:spTree>
      <p:nvGrpSpPr>
        <p:cNvPr id="1" name=""/>
        <p:cNvGrpSpPr/>
        <p:nvPr/>
      </p:nvGrpSpPr>
      <p:grpSpPr>
        <a:xfrm>
          <a:off x="0" y="0"/>
          <a:ext cx="0" cy="0"/>
          <a:chOff x="0" y="0"/>
          <a:chExt cx="0" cy="0"/>
        </a:xfrm>
      </p:grpSpPr>
      <p:sp>
        <p:nvSpPr>
          <p:cNvPr id="2" name="PlaceHolder 1"/>
          <p:cNvSpPr>
            <a:spLocks noGrp="1"/>
          </p:cNvSpPr>
          <p:nvPr>
            <p:ph type="sldNum" idx="5"/>
          </p:nvPr>
        </p:nvSpPr>
        <p:spPr/>
        <p:txBody>
          <a:bodyPr/>
          <a:p>
            <a:fld id="{24F8359E-9B91-4807-B6B7-216C29C47188}" type="slidenum">
              <a:t>&lt;#&gt;</a:t>
            </a:fld>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p:spTree>
      <p:nvGrpSpPr>
        <p:cNvPr id="1" name=""/>
        <p:cNvGrpSpPr/>
        <p:nvPr/>
      </p:nvGrpSpPr>
      <p:grpSpPr>
        <a:xfrm>
          <a:off x="0" y="0"/>
          <a:ext cx="0" cy="0"/>
          <a:chOff x="0" y="0"/>
          <a:chExt cx="0" cy="0"/>
        </a:xfrm>
      </p:grpSpPr>
      <p:sp>
        <p:nvSpPr>
          <p:cNvPr id="2" name="PlaceHolder 1"/>
          <p:cNvSpPr>
            <a:spLocks noGrp="1"/>
          </p:cNvSpPr>
          <p:nvPr>
            <p:ph type="sldNum" idx="6"/>
          </p:nvPr>
        </p:nvSpPr>
        <p:spPr/>
        <p:txBody>
          <a:bodyPr/>
          <a:p>
            <a:fld id="{6DF6DFAA-28B8-4B03-9674-93DA3DD8EBD7}" type="slidenum">
              <a:t>&lt;#&gt;</a:t>
            </a:fld>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ntent with Caption">
    <p:spTree>
      <p:nvGrpSpPr>
        <p:cNvPr id="1" name=""/>
        <p:cNvGrpSpPr/>
        <p:nvPr/>
      </p:nvGrpSpPr>
      <p:grpSpPr>
        <a:xfrm>
          <a:off x="0" y="0"/>
          <a:ext cx="0" cy="0"/>
          <a:chOff x="0" y="0"/>
          <a:chExt cx="0" cy="0"/>
        </a:xfrm>
      </p:grpSpPr>
      <p:sp>
        <p:nvSpPr>
          <p:cNvPr id="2" name="PlaceHolder 1"/>
          <p:cNvSpPr>
            <a:spLocks noGrp="1"/>
          </p:cNvSpPr>
          <p:nvPr>
            <p:ph type="sldNum" idx="7"/>
          </p:nvPr>
        </p:nvSpPr>
        <p:spPr/>
        <p:txBody>
          <a:bodyPr/>
          <a:p>
            <a:fld id="{E45A5583-A2E0-494A-A765-D5C6DA755124}" type="slidenum">
              <a:t>&lt;#&gt;</a:t>
            </a:fld>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Picture with Caption">
    <p:spTree>
      <p:nvGrpSpPr>
        <p:cNvPr id="1" name=""/>
        <p:cNvGrpSpPr/>
        <p:nvPr/>
      </p:nvGrpSpPr>
      <p:grpSpPr>
        <a:xfrm>
          <a:off x="0" y="0"/>
          <a:ext cx="0" cy="0"/>
          <a:chOff x="0" y="0"/>
          <a:chExt cx="0" cy="0"/>
        </a:xfrm>
      </p:grpSpPr>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2.jpeg"/><Relationship Id="rId4" Type="http://schemas.openxmlformats.org/officeDocument/2006/relationships/slideLayout" Target="../slideLayouts/slideLayout1.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3.png"/><Relationship Id="rId3" Type="http://schemas.openxmlformats.org/officeDocument/2006/relationships/slideLayout" Target="../slideLayouts/slideLayout2.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image" Target="../media/image3.png"/><Relationship Id="rId3" Type="http://schemas.openxmlformats.org/officeDocument/2006/relationships/slideLayout" Target="../slideLayouts/slideLayout3.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image" Target="../media/image3.png"/><Relationship Id="rId3" Type="http://schemas.openxmlformats.org/officeDocument/2006/relationships/slideLayout" Target="../slideLayouts/slideLayout4.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image" Target="../media/image3.png"/><Relationship Id="rId3" Type="http://schemas.openxmlformats.org/officeDocument/2006/relationships/slideLayout" Target="../slideLayouts/slideLayout5.xml"/>
</Relationships>
</file>

<file path=ppt/slideMasters/_rels/slideMaster6.xml.rels><?xml version="1.0" encoding="UTF-8"?>
<Relationships xmlns="http://schemas.openxmlformats.org/package/2006/relationships"><Relationship Id="rId1" Type="http://schemas.openxmlformats.org/officeDocument/2006/relationships/theme" Target="../theme/theme6.xml"/><Relationship Id="rId2" Type="http://schemas.openxmlformats.org/officeDocument/2006/relationships/image" Target="../media/image3.png"/><Relationship Id="rId3" Type="http://schemas.openxmlformats.org/officeDocument/2006/relationships/slideLayout" Target="../slideLayouts/slideLayout6.xml"/>
</Relationships>
</file>

<file path=ppt/slideMasters/_rels/slideMaster7.xml.rels><?xml version="1.0" encoding="UTF-8"?>
<Relationships xmlns="http://schemas.openxmlformats.org/package/2006/relationships"><Relationship Id="rId1" Type="http://schemas.openxmlformats.org/officeDocument/2006/relationships/theme" Target="../theme/theme7.xml"/><Relationship Id="rId2" Type="http://schemas.openxmlformats.org/officeDocument/2006/relationships/image" Target="../media/image3.png"/><Relationship Id="rId3" Type="http://schemas.openxmlformats.org/officeDocument/2006/relationships/slideLayout" Target="../slideLayouts/slideLayout7.xml"/>
</Relationships>
</file>

<file path=ppt/slideMasters/_rels/slideMaster8.xml.rels><?xml version="1.0" encoding="UTF-8"?>
<Relationships xmlns="http://schemas.openxmlformats.org/package/2006/relationships"><Relationship Id="rId1" Type="http://schemas.openxmlformats.org/officeDocument/2006/relationships/theme" Target="../theme/theme8.xml"/><Relationship Id="rId2" Type="http://schemas.openxmlformats.org/officeDocument/2006/relationships/image" Target="../media/image3.png"/><Relationship Id="rId3" Type="http://schemas.openxmlformats.org/officeDocument/2006/relationships/slideLayout" Target="../slideLayouts/slideLayout8.xml"/>
</Relationships>
</file>

<file path=ppt/slideMasters/_rels/slideMaster9.xml.rels><?xml version="1.0" encoding="UTF-8"?>
<Relationships xmlns="http://schemas.openxmlformats.org/package/2006/relationships"><Relationship Id="rId1" Type="http://schemas.openxmlformats.org/officeDocument/2006/relationships/theme" Target="../theme/theme9.xml"/><Relationship Id="rId2" Type="http://schemas.openxmlformats.org/officeDocument/2006/relationships/image" Target="../media/image1.jpeg"/><Relationship Id="rId3" Type="http://schemas.openxmlformats.org/officeDocument/2006/relationships/image" Target="../media/image2.jpeg"/><Relationship Id="rId4" Type="http://schemas.openxmlformats.org/officeDocument/2006/relationships/slideLayout" Target="../slideLayouts/slideLayout9.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pic>
        <p:nvPicPr>
          <p:cNvPr id="0" name="Picture 7" descr=""/>
          <p:cNvPicPr/>
          <p:nvPr/>
        </p:nvPicPr>
        <p:blipFill>
          <a:blip r:embed="rId2"/>
          <a:stretch/>
        </p:blipFill>
        <p:spPr>
          <a:xfrm>
            <a:off x="0" y="6621480"/>
            <a:ext cx="9143640" cy="245880"/>
          </a:xfrm>
          <a:prstGeom prst="rect">
            <a:avLst/>
          </a:prstGeom>
          <a:ln w="0">
            <a:noFill/>
          </a:ln>
        </p:spPr>
      </p:pic>
      <p:sp>
        <p:nvSpPr>
          <p:cNvPr id="1" name="Title 1"/>
          <p:cNvSpPr/>
          <p:nvPr/>
        </p:nvSpPr>
        <p:spPr>
          <a:xfrm>
            <a:off x="685800" y="4724280"/>
            <a:ext cx="7772040" cy="1036440"/>
          </a:xfrm>
          <a:prstGeom prst="rect">
            <a:avLst/>
          </a:prstGeom>
          <a:noFill/>
          <a:ln w="0">
            <a:noFill/>
          </a:ln>
        </p:spPr>
        <p:style>
          <a:lnRef idx="0"/>
          <a:fillRef idx="0"/>
          <a:effectRef idx="0"/>
          <a:fontRef idx="minor"/>
        </p:style>
        <p:txBody>
          <a:bodyPr lIns="93960" rIns="93960" tIns="46800" bIns="46800" anchor="t">
            <a:normAutofit/>
          </a:bodyPr>
          <a:p>
            <a:pPr algn="ctr" defTabSz="939600">
              <a:lnSpc>
                <a:spcPct val="100000"/>
              </a:lnSpc>
            </a:pPr>
            <a:endParaRPr b="0" lang="lv-LV" sz="1400" spc="-1" strike="noStrike">
              <a:solidFill>
                <a:schemeClr val="dk1"/>
              </a:solidFill>
              <a:latin typeface="Verdana"/>
              <a:ea typeface="Verdana"/>
            </a:endParaRPr>
          </a:p>
        </p:txBody>
      </p:sp>
      <p:pic>
        <p:nvPicPr>
          <p:cNvPr id="2" name="Picture 3" descr="C:\Users\admin.VKPAI0\Desktop\50_pilna_divkrasu_rgb_h_LV.jpg"/>
          <p:cNvPicPr/>
          <p:nvPr/>
        </p:nvPicPr>
        <p:blipFill>
          <a:blip r:embed="rId3"/>
          <a:stretch/>
        </p:blipFill>
        <p:spPr>
          <a:xfrm>
            <a:off x="2023920" y="0"/>
            <a:ext cx="5095440" cy="2939760"/>
          </a:xfrm>
          <a:prstGeom prst="rect">
            <a:avLst/>
          </a:prstGeom>
          <a:ln w="0">
            <a:noFill/>
          </a:ln>
        </p:spPr>
      </p:pic>
      <p:sp>
        <p:nvSpPr>
          <p:cNvPr id="3" name="PlaceHolder 1"/>
          <p:cNvSpPr>
            <a:spLocks noGrp="1"/>
          </p:cNvSpPr>
          <p:nvPr>
            <p:ph type="title"/>
          </p:nvPr>
        </p:nvSpPr>
        <p:spPr>
          <a:xfrm>
            <a:off x="685800" y="3505320"/>
            <a:ext cx="7772040" cy="960120"/>
          </a:xfrm>
          <a:prstGeom prst="rect">
            <a:avLst/>
          </a:prstGeom>
          <a:noFill/>
          <a:ln w="0">
            <a:noFill/>
          </a:ln>
        </p:spPr>
        <p:txBody>
          <a:bodyPr numCol="1" spcCol="0" lIns="93960" rIns="93960" tIns="46800" bIns="46800" anchor="t">
            <a:normAutofit/>
          </a:bodyPr>
          <a:p>
            <a:pPr indent="0" algn="ctr" defTabSz="938160">
              <a:lnSpc>
                <a:spcPct val="100000"/>
              </a:lnSpc>
              <a:buNone/>
            </a:pPr>
            <a:r>
              <a:rPr b="1" lang="en-US" sz="3200" spc="-1" strike="noStrike">
                <a:solidFill>
                  <a:schemeClr val="dk1"/>
                </a:solidFill>
                <a:latin typeface="Verdana"/>
                <a:ea typeface="Verdana"/>
              </a:rPr>
              <a:t>Click to edit Master title style</a:t>
            </a:r>
            <a:endParaRPr b="0" lang="en-US" sz="3200" spc="-1" strike="noStrike">
              <a:solidFill>
                <a:schemeClr val="dk1"/>
              </a:solidFill>
              <a:latin typeface="Times New Roman"/>
            </a:endParaRPr>
          </a:p>
        </p:txBody>
      </p:sp>
      <p:sp>
        <p:nvSpPr>
          <p:cNvPr id="4" name="PlaceHolder 2"/>
          <p:cNvSpPr>
            <a:spLocks noGrp="1"/>
          </p:cNvSpPr>
          <p:nvPr>
            <p:ph type="body"/>
          </p:nvPr>
        </p:nvSpPr>
        <p:spPr>
          <a:xfrm>
            <a:off x="685800" y="4724280"/>
            <a:ext cx="7772040" cy="914040"/>
          </a:xfrm>
          <a:prstGeom prst="rect">
            <a:avLst/>
          </a:prstGeom>
          <a:noFill/>
          <a:ln w="0">
            <a:noFill/>
          </a:ln>
        </p:spPr>
        <p:txBody>
          <a:bodyPr numCol="1" spcCol="0" lIns="93960" rIns="93960" tIns="46800" bIns="46800" anchor="t">
            <a:normAutofit/>
          </a:bodyPr>
          <a:p>
            <a:pPr indent="0" algn="ctr" defTabSz="938160">
              <a:lnSpc>
                <a:spcPct val="100000"/>
              </a:lnSpc>
              <a:spcBef>
                <a:spcPts val="281"/>
              </a:spcBef>
              <a:buNone/>
              <a:tabLst>
                <a:tab algn="l" pos="0"/>
              </a:tabLst>
            </a:pPr>
            <a:r>
              <a:rPr b="0" lang="en-US" sz="1400" spc="-1" strike="noStrike">
                <a:solidFill>
                  <a:schemeClr val="dk1"/>
                </a:solidFill>
                <a:latin typeface="Verdana"/>
                <a:ea typeface="Verdana"/>
              </a:rPr>
              <a:t>Click to edit Master text styles</a:t>
            </a:r>
            <a:endParaRPr b="0" lang="en-US" sz="1400" spc="-1" strike="noStrike">
              <a:solidFill>
                <a:schemeClr val="dk1"/>
              </a:solidFill>
              <a:latin typeface="Times New Roman"/>
            </a:endParaRPr>
          </a:p>
        </p:txBody>
      </p:sp>
      <p:sp>
        <p:nvSpPr>
          <p:cNvPr id="5" name="PlaceHolder 3"/>
          <p:cNvSpPr>
            <a:spLocks noGrp="1"/>
          </p:cNvSpPr>
          <p:nvPr>
            <p:ph type="body"/>
          </p:nvPr>
        </p:nvSpPr>
        <p:spPr>
          <a:xfrm>
            <a:off x="685800" y="5761080"/>
            <a:ext cx="7772040" cy="639360"/>
          </a:xfrm>
          <a:prstGeom prst="rect">
            <a:avLst/>
          </a:prstGeom>
          <a:noFill/>
          <a:ln w="0">
            <a:noFill/>
          </a:ln>
        </p:spPr>
        <p:txBody>
          <a:bodyPr numCol="1" spcCol="0" lIns="93960" rIns="93960" tIns="46800" bIns="46800" anchor="t">
            <a:normAutofit/>
          </a:bodyPr>
          <a:p>
            <a:pPr indent="0" algn="ctr" defTabSz="938160">
              <a:lnSpc>
                <a:spcPct val="100000"/>
              </a:lnSpc>
              <a:spcBef>
                <a:spcPts val="281"/>
              </a:spcBef>
              <a:buNone/>
              <a:tabLst>
                <a:tab algn="l" pos="0"/>
              </a:tabLst>
            </a:pPr>
            <a:r>
              <a:rPr b="0" lang="en-US" sz="1400" spc="-1" strike="noStrike">
                <a:solidFill>
                  <a:schemeClr val="dk1"/>
                </a:solidFill>
                <a:latin typeface="Verdana"/>
                <a:ea typeface="Verdana"/>
              </a:rPr>
              <a:t>Click to edit Master text styles</a:t>
            </a:r>
            <a:endParaRPr b="0" lang="en-US" sz="1400" spc="-1" strike="noStrike">
              <a:solidFill>
                <a:schemeClr val="dk1"/>
              </a:solidFill>
              <a:latin typeface="Times New Roman"/>
            </a:endParaRPr>
          </a:p>
        </p:txBody>
      </p:sp>
    </p:spTree>
  </p:cSld>
  <p:clrMap bg1="lt1" bg2="lt2" tx1="dk1" tx2="dk2" accent1="accent1" accent2="accent2" accent3="accent3" accent4="accent4" accent5="accent5" accent6="accent6" hlink="hlink" folHlink="folHlink"/>
  <p:sldLayoutIdLst>
    <p:sldLayoutId id="2147483649" r:id="rId4"/>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pic>
        <p:nvPicPr>
          <p:cNvPr id="6" name="Picture 2" descr="C:\Users\admin.VKPAI0\Desktop\50_pilna_divkrasu_rgb_v_LV.png"/>
          <p:cNvPicPr/>
          <p:nvPr/>
        </p:nvPicPr>
        <p:blipFill>
          <a:blip r:embed="rId2"/>
          <a:stretch/>
        </p:blipFill>
        <p:spPr>
          <a:xfrm>
            <a:off x="331920" y="0"/>
            <a:ext cx="1690200" cy="1690200"/>
          </a:xfrm>
          <a:prstGeom prst="rect">
            <a:avLst/>
          </a:prstGeom>
          <a:ln w="0">
            <a:noFill/>
          </a:ln>
        </p:spPr>
      </p:pic>
      <p:sp>
        <p:nvSpPr>
          <p:cNvPr id="7" name="PlaceHolder 1"/>
          <p:cNvSpPr>
            <a:spLocks noGrp="1"/>
          </p:cNvSpPr>
          <p:nvPr>
            <p:ph type="title"/>
          </p:nvPr>
        </p:nvSpPr>
        <p:spPr>
          <a:xfrm>
            <a:off x="2590920" y="380880"/>
            <a:ext cx="6095520" cy="1036440"/>
          </a:xfrm>
          <a:prstGeom prst="rect">
            <a:avLst/>
          </a:prstGeom>
          <a:noFill/>
          <a:ln w="0">
            <a:noFill/>
          </a:ln>
        </p:spPr>
        <p:txBody>
          <a:bodyPr numCol="1" spcCol="0" lIns="93960" rIns="93960" tIns="46800" bIns="46800" anchor="t">
            <a:normAutofit/>
          </a:bodyPr>
          <a:p>
            <a:pPr indent="0" defTabSz="938160">
              <a:lnSpc>
                <a:spcPct val="100000"/>
              </a:lnSpc>
              <a:buNone/>
            </a:pPr>
            <a:r>
              <a:rPr b="1" lang="en-US" sz="2400" spc="-1" strike="noStrike">
                <a:solidFill>
                  <a:schemeClr val="dk1"/>
                </a:solidFill>
                <a:latin typeface="Verdana"/>
                <a:ea typeface="Verdana"/>
              </a:rPr>
              <a:t>Click to edit Master title style</a:t>
            </a:r>
            <a:endParaRPr b="0" lang="en-US" sz="2400" spc="-1" strike="noStrike">
              <a:solidFill>
                <a:schemeClr val="dk1"/>
              </a:solidFill>
              <a:latin typeface="Times New Roman"/>
            </a:endParaRPr>
          </a:p>
        </p:txBody>
      </p:sp>
      <p:sp>
        <p:nvSpPr>
          <p:cNvPr id="8" name="PlaceHolder 2"/>
          <p:cNvSpPr>
            <a:spLocks noGrp="1"/>
          </p:cNvSpPr>
          <p:nvPr>
            <p:ph type="body"/>
          </p:nvPr>
        </p:nvSpPr>
        <p:spPr>
          <a:xfrm>
            <a:off x="2590920" y="1752480"/>
            <a:ext cx="6095520" cy="4373280"/>
          </a:xfrm>
          <a:prstGeom prst="rect">
            <a:avLst/>
          </a:prstGeom>
          <a:noFill/>
          <a:ln w="0">
            <a:noFill/>
          </a:ln>
        </p:spPr>
        <p:txBody>
          <a:bodyPr numCol="1" spcCol="0" lIns="93960" rIns="93960" tIns="46800" bIns="46800" anchor="t">
            <a:normAutofit/>
          </a:bodyPr>
          <a:p>
            <a:pPr indent="0" defTabSz="938160">
              <a:lnSpc>
                <a:spcPct val="100000"/>
              </a:lnSpc>
              <a:spcBef>
                <a:spcPts val="400"/>
              </a:spcBef>
              <a:buNone/>
              <a:tabLst>
                <a:tab algn="l" pos="0"/>
              </a:tabLst>
            </a:pPr>
            <a:r>
              <a:rPr b="0" lang="en-US" sz="2000" spc="-1" strike="noStrike">
                <a:solidFill>
                  <a:schemeClr val="dk1"/>
                </a:solidFill>
                <a:latin typeface="Verdana"/>
                <a:ea typeface="Verdana"/>
              </a:rPr>
              <a:t>Click to edit Master text styles</a:t>
            </a:r>
            <a:endParaRPr b="0" lang="en-US" sz="2000" spc="-1" strike="noStrike">
              <a:solidFill>
                <a:schemeClr val="dk1"/>
              </a:solidFill>
              <a:latin typeface="Times New Roman"/>
            </a:endParaRPr>
          </a:p>
        </p:txBody>
      </p:sp>
      <p:sp>
        <p:nvSpPr>
          <p:cNvPr id="9" name="PlaceHolder 3"/>
          <p:cNvSpPr>
            <a:spLocks noGrp="1"/>
          </p:cNvSpPr>
          <p:nvPr>
            <p:ph type="body"/>
          </p:nvPr>
        </p:nvSpPr>
        <p:spPr>
          <a:xfrm>
            <a:off x="2590920" y="6324480"/>
            <a:ext cx="1980720" cy="304560"/>
          </a:xfrm>
          <a:prstGeom prst="rect">
            <a:avLst/>
          </a:prstGeom>
          <a:noFill/>
          <a:ln w="0">
            <a:noFill/>
          </a:ln>
        </p:spPr>
        <p:txBody>
          <a:bodyPr numCol="1" spcCol="0" lIns="93960" rIns="93960" tIns="46800" bIns="46800" anchor="t">
            <a:normAutofit fontScale="86945"/>
          </a:bodyPr>
          <a:p>
            <a:pPr indent="0" defTabSz="938160">
              <a:lnSpc>
                <a:spcPct val="100000"/>
              </a:lnSpc>
              <a:spcBef>
                <a:spcPts val="201"/>
              </a:spcBef>
              <a:buNone/>
              <a:tabLst>
                <a:tab algn="l" pos="0"/>
              </a:tabLst>
            </a:pPr>
            <a:r>
              <a:rPr b="0" lang="en-US" sz="1000" spc="-1" strike="noStrike">
                <a:solidFill>
                  <a:schemeClr val="dk1"/>
                </a:solidFill>
                <a:latin typeface="Verdana"/>
                <a:ea typeface="Verdana"/>
              </a:rPr>
              <a:t>Click to edit Master text styles</a:t>
            </a:r>
            <a:endParaRPr b="0" lang="en-US" sz="1000" spc="-1" strike="noStrike">
              <a:solidFill>
                <a:schemeClr val="dk1"/>
              </a:solidFill>
              <a:latin typeface="Times New Roman"/>
            </a:endParaRPr>
          </a:p>
        </p:txBody>
      </p:sp>
      <p:sp>
        <p:nvSpPr>
          <p:cNvPr id="10" name="PlaceHolder 4"/>
          <p:cNvSpPr>
            <a:spLocks noGrp="1"/>
          </p:cNvSpPr>
          <p:nvPr>
            <p:ph type="body"/>
          </p:nvPr>
        </p:nvSpPr>
        <p:spPr>
          <a:xfrm>
            <a:off x="4876920" y="6324480"/>
            <a:ext cx="3657240" cy="304560"/>
          </a:xfrm>
          <a:prstGeom prst="rect">
            <a:avLst/>
          </a:prstGeom>
          <a:noFill/>
          <a:ln w="0">
            <a:noFill/>
          </a:ln>
        </p:spPr>
        <p:txBody>
          <a:bodyPr numCol="1" spcCol="0" lIns="93960" rIns="93960" tIns="46800" bIns="46800" anchor="t">
            <a:normAutofit/>
          </a:bodyPr>
          <a:p>
            <a:pPr indent="0" algn="r" defTabSz="938160">
              <a:lnSpc>
                <a:spcPct val="100000"/>
              </a:lnSpc>
              <a:spcBef>
                <a:spcPts val="201"/>
              </a:spcBef>
              <a:buNone/>
              <a:tabLst>
                <a:tab algn="l" pos="0"/>
              </a:tabLst>
            </a:pPr>
            <a:r>
              <a:rPr b="0" lang="en-US" sz="1000" spc="-1" strike="noStrike">
                <a:solidFill>
                  <a:schemeClr val="dk1"/>
                </a:solidFill>
                <a:latin typeface="Verdana"/>
                <a:ea typeface="Verdana"/>
              </a:rPr>
              <a:t>Click to edit Master text styles</a:t>
            </a:r>
            <a:endParaRPr b="0" lang="en-US" sz="1000" spc="-1" strike="noStrike">
              <a:solidFill>
                <a:schemeClr val="dk1"/>
              </a:solidFill>
              <a:latin typeface="Times New Roman"/>
            </a:endParaRPr>
          </a:p>
        </p:txBody>
      </p:sp>
      <p:sp>
        <p:nvSpPr>
          <p:cNvPr id="11" name="PlaceHolder 5"/>
          <p:cNvSpPr>
            <a:spLocks noGrp="1"/>
          </p:cNvSpPr>
          <p:nvPr>
            <p:ph type="sldNum" idx="1"/>
          </p:nvPr>
        </p:nvSpPr>
        <p:spPr>
          <a:xfrm>
            <a:off x="8534520" y="6324480"/>
            <a:ext cx="304560" cy="304560"/>
          </a:xfrm>
          <a:prstGeom prst="rect">
            <a:avLst/>
          </a:prstGeom>
          <a:noFill/>
          <a:ln w="0">
            <a:noFill/>
          </a:ln>
        </p:spPr>
        <p:txBody>
          <a:bodyPr numCol="1" spcCol="0" lIns="93960" rIns="93960" tIns="46800" bIns="46800" anchor="ctr">
            <a:noAutofit/>
          </a:bodyPr>
          <a:lstStyle>
            <a:lvl1pPr indent="0" algn="r" defTabSz="938160">
              <a:lnSpc>
                <a:spcPct val="100000"/>
              </a:lnSpc>
              <a:buNone/>
              <a:defRPr b="0" lang="en-US" sz="1000" spc="-1" strike="noStrike">
                <a:solidFill>
                  <a:srgbClr val="898989"/>
                </a:solidFill>
                <a:latin typeface="Verdana"/>
                <a:ea typeface="MS PGothic"/>
              </a:defRPr>
            </a:lvl1pPr>
          </a:lstStyle>
          <a:p>
            <a:pPr indent="0" algn="r" defTabSz="938160">
              <a:lnSpc>
                <a:spcPct val="100000"/>
              </a:lnSpc>
              <a:buNone/>
            </a:pPr>
            <a:fld id="{EA93CAF1-9DAF-4D05-909C-D8C794899906}" type="slidenum">
              <a:rPr b="0" lang="en-US" sz="1000" spc="-1" strike="noStrike">
                <a:solidFill>
                  <a:srgbClr val="898989"/>
                </a:solidFill>
                <a:latin typeface="Verdana"/>
                <a:ea typeface="MS PGothic"/>
              </a:rPr>
              <a:t>&lt;skaitlis&gt;</a:t>
            </a:fld>
            <a:endParaRPr b="0" lang="lv-LV" sz="10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1" r:id="rId3"/>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pic>
        <p:nvPicPr>
          <p:cNvPr id="12" name="Picture 2" descr="C:\Users\admin.VKPAI0\Desktop\50_pilna_divkrasu_rgb_v_LV.png"/>
          <p:cNvPicPr/>
          <p:nvPr/>
        </p:nvPicPr>
        <p:blipFill>
          <a:blip r:embed="rId2"/>
          <a:stretch/>
        </p:blipFill>
        <p:spPr>
          <a:xfrm>
            <a:off x="331920" y="0"/>
            <a:ext cx="1690200" cy="1690200"/>
          </a:xfrm>
          <a:prstGeom prst="rect">
            <a:avLst/>
          </a:prstGeom>
          <a:ln w="0">
            <a:noFill/>
          </a:ln>
        </p:spPr>
      </p:pic>
      <p:sp>
        <p:nvSpPr>
          <p:cNvPr id="13" name="PlaceHolder 1"/>
          <p:cNvSpPr>
            <a:spLocks noGrp="1"/>
          </p:cNvSpPr>
          <p:nvPr>
            <p:ph type="title"/>
          </p:nvPr>
        </p:nvSpPr>
        <p:spPr>
          <a:xfrm>
            <a:off x="2590920" y="3657600"/>
            <a:ext cx="6095520" cy="1383840"/>
          </a:xfrm>
          <a:prstGeom prst="rect">
            <a:avLst/>
          </a:prstGeom>
          <a:noFill/>
          <a:ln w="0">
            <a:noFill/>
          </a:ln>
        </p:spPr>
        <p:txBody>
          <a:bodyPr numCol="1" spcCol="0" lIns="93960" rIns="93960" tIns="46800" bIns="46800" anchor="t">
            <a:normAutofit/>
          </a:bodyPr>
          <a:p>
            <a:pPr indent="0" defTabSz="938160">
              <a:lnSpc>
                <a:spcPct val="100000"/>
              </a:lnSpc>
              <a:buNone/>
            </a:pPr>
            <a:r>
              <a:rPr b="1" lang="en-US" sz="2400" spc="-1" strike="noStrike">
                <a:solidFill>
                  <a:schemeClr val="dk1"/>
                </a:solidFill>
                <a:latin typeface="Verdana"/>
                <a:ea typeface="Verdana"/>
              </a:rPr>
              <a:t>Click to edit Master title style</a:t>
            </a:r>
            <a:endParaRPr b="0" lang="en-US" sz="2400" spc="-1" strike="noStrike">
              <a:solidFill>
                <a:schemeClr val="dk1"/>
              </a:solidFill>
              <a:latin typeface="Times New Roman"/>
            </a:endParaRPr>
          </a:p>
        </p:txBody>
      </p:sp>
      <p:sp>
        <p:nvSpPr>
          <p:cNvPr id="14" name="PlaceHolder 2"/>
          <p:cNvSpPr>
            <a:spLocks noGrp="1"/>
          </p:cNvSpPr>
          <p:nvPr>
            <p:ph type="body"/>
          </p:nvPr>
        </p:nvSpPr>
        <p:spPr>
          <a:xfrm>
            <a:off x="2590920" y="380880"/>
            <a:ext cx="6095520" cy="3276360"/>
          </a:xfrm>
          <a:prstGeom prst="rect">
            <a:avLst/>
          </a:prstGeom>
          <a:noFill/>
          <a:ln w="0">
            <a:noFill/>
          </a:ln>
        </p:spPr>
        <p:txBody>
          <a:bodyPr numCol="1" spcCol="0" lIns="93960" rIns="93960" tIns="46800" bIns="46800" anchor="t">
            <a:normAutofit/>
          </a:bodyPr>
          <a:p>
            <a:pPr indent="0" defTabSz="938160">
              <a:lnSpc>
                <a:spcPct val="100000"/>
              </a:lnSpc>
              <a:spcBef>
                <a:spcPts val="400"/>
              </a:spcBef>
              <a:buNone/>
              <a:tabLst>
                <a:tab algn="l" pos="0"/>
              </a:tabLst>
            </a:pPr>
            <a:r>
              <a:rPr b="0" lang="en-US" sz="2000" spc="-1" strike="noStrike">
                <a:solidFill>
                  <a:schemeClr val="dk1">
                    <a:tint val="75000"/>
                  </a:schemeClr>
                </a:solidFill>
                <a:latin typeface="Verdana"/>
                <a:ea typeface="Verdana"/>
              </a:rPr>
              <a:t>Click to edit Master text styles</a:t>
            </a:r>
            <a:endParaRPr b="0" lang="en-US" sz="2000" spc="-1" strike="noStrike">
              <a:solidFill>
                <a:schemeClr val="dk1"/>
              </a:solidFill>
              <a:latin typeface="Times New Roman"/>
            </a:endParaRPr>
          </a:p>
        </p:txBody>
      </p:sp>
      <p:sp>
        <p:nvSpPr>
          <p:cNvPr id="15" name="PlaceHolder 3"/>
          <p:cNvSpPr>
            <a:spLocks noGrp="1"/>
          </p:cNvSpPr>
          <p:nvPr>
            <p:ph type="body"/>
          </p:nvPr>
        </p:nvSpPr>
        <p:spPr>
          <a:xfrm>
            <a:off x="2590920" y="6324480"/>
            <a:ext cx="1980720" cy="304560"/>
          </a:xfrm>
          <a:prstGeom prst="rect">
            <a:avLst/>
          </a:prstGeom>
          <a:noFill/>
          <a:ln w="0">
            <a:noFill/>
          </a:ln>
        </p:spPr>
        <p:txBody>
          <a:bodyPr numCol="1" spcCol="0" lIns="93960" rIns="93960" tIns="46800" bIns="46800" anchor="t">
            <a:normAutofit fontScale="86945"/>
          </a:bodyPr>
          <a:p>
            <a:pPr indent="0" defTabSz="938160">
              <a:lnSpc>
                <a:spcPct val="100000"/>
              </a:lnSpc>
              <a:spcBef>
                <a:spcPts val="201"/>
              </a:spcBef>
              <a:buNone/>
              <a:tabLst>
                <a:tab algn="l" pos="0"/>
              </a:tabLst>
            </a:pPr>
            <a:r>
              <a:rPr b="0" lang="en-US" sz="1000" spc="-1" strike="noStrike">
                <a:solidFill>
                  <a:schemeClr val="dk1"/>
                </a:solidFill>
                <a:latin typeface="Verdana"/>
                <a:ea typeface="Verdana"/>
              </a:rPr>
              <a:t>Click to edit Master text styles</a:t>
            </a:r>
            <a:endParaRPr b="0" lang="en-US" sz="1000" spc="-1" strike="noStrike">
              <a:solidFill>
                <a:schemeClr val="dk1"/>
              </a:solidFill>
              <a:latin typeface="Times New Roman"/>
            </a:endParaRPr>
          </a:p>
        </p:txBody>
      </p:sp>
      <p:sp>
        <p:nvSpPr>
          <p:cNvPr id="16" name="PlaceHolder 4"/>
          <p:cNvSpPr>
            <a:spLocks noGrp="1"/>
          </p:cNvSpPr>
          <p:nvPr>
            <p:ph type="body"/>
          </p:nvPr>
        </p:nvSpPr>
        <p:spPr>
          <a:xfrm>
            <a:off x="4876920" y="6324480"/>
            <a:ext cx="3657240" cy="304560"/>
          </a:xfrm>
          <a:prstGeom prst="rect">
            <a:avLst/>
          </a:prstGeom>
          <a:noFill/>
          <a:ln w="0">
            <a:noFill/>
          </a:ln>
        </p:spPr>
        <p:txBody>
          <a:bodyPr numCol="1" spcCol="0" lIns="93960" rIns="93960" tIns="46800" bIns="46800" anchor="t">
            <a:normAutofit/>
          </a:bodyPr>
          <a:p>
            <a:pPr indent="0" algn="r" defTabSz="938160">
              <a:lnSpc>
                <a:spcPct val="100000"/>
              </a:lnSpc>
              <a:spcBef>
                <a:spcPts val="201"/>
              </a:spcBef>
              <a:buNone/>
              <a:tabLst>
                <a:tab algn="l" pos="0"/>
              </a:tabLst>
            </a:pPr>
            <a:r>
              <a:rPr b="0" lang="en-US" sz="1000" spc="-1" strike="noStrike">
                <a:solidFill>
                  <a:schemeClr val="dk1"/>
                </a:solidFill>
                <a:latin typeface="Verdana"/>
                <a:ea typeface="Verdana"/>
              </a:rPr>
              <a:t>Click to edit Master text styles</a:t>
            </a:r>
            <a:endParaRPr b="0" lang="en-US" sz="1000" spc="-1" strike="noStrike">
              <a:solidFill>
                <a:schemeClr val="dk1"/>
              </a:solidFill>
              <a:latin typeface="Times New Roman"/>
            </a:endParaRPr>
          </a:p>
        </p:txBody>
      </p:sp>
      <p:sp>
        <p:nvSpPr>
          <p:cNvPr id="17" name="PlaceHolder 5"/>
          <p:cNvSpPr>
            <a:spLocks noGrp="1"/>
          </p:cNvSpPr>
          <p:nvPr>
            <p:ph type="sldNum" idx="2"/>
          </p:nvPr>
        </p:nvSpPr>
        <p:spPr>
          <a:xfrm>
            <a:off x="8534520" y="6324480"/>
            <a:ext cx="304560" cy="304560"/>
          </a:xfrm>
          <a:prstGeom prst="rect">
            <a:avLst/>
          </a:prstGeom>
          <a:noFill/>
          <a:ln w="0">
            <a:noFill/>
          </a:ln>
        </p:spPr>
        <p:txBody>
          <a:bodyPr numCol="1" spcCol="0" lIns="93960" rIns="93960" tIns="46800" bIns="46800" anchor="ctr">
            <a:noAutofit/>
          </a:bodyPr>
          <a:lstStyle>
            <a:lvl1pPr indent="0" algn="r" defTabSz="938160">
              <a:lnSpc>
                <a:spcPct val="100000"/>
              </a:lnSpc>
              <a:buNone/>
              <a:defRPr b="0" lang="en-US" sz="1000" spc="-1" strike="noStrike">
                <a:solidFill>
                  <a:srgbClr val="898989"/>
                </a:solidFill>
                <a:latin typeface="Verdana"/>
                <a:ea typeface="MS PGothic"/>
              </a:defRPr>
            </a:lvl1pPr>
          </a:lstStyle>
          <a:p>
            <a:pPr indent="0" algn="r" defTabSz="938160">
              <a:lnSpc>
                <a:spcPct val="100000"/>
              </a:lnSpc>
              <a:buNone/>
            </a:pPr>
            <a:fld id="{2348311E-EAA6-480E-BF43-8DE55C36D7C7}" type="slidenum">
              <a:rPr b="0" lang="en-US" sz="1000" spc="-1" strike="noStrike">
                <a:solidFill>
                  <a:srgbClr val="898989"/>
                </a:solidFill>
                <a:latin typeface="Verdana"/>
                <a:ea typeface="MS PGothic"/>
              </a:rPr>
              <a:t>&lt;skaitlis&gt;</a:t>
            </a:fld>
            <a:endParaRPr b="0" lang="lv-LV" sz="10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3" r:id="rId3"/>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pic>
        <p:nvPicPr>
          <p:cNvPr id="18" name="Picture 2" descr="C:\Users\admin.VKPAI0\Desktop\50_pilna_divkrasu_rgb_v_LV.png"/>
          <p:cNvPicPr/>
          <p:nvPr/>
        </p:nvPicPr>
        <p:blipFill>
          <a:blip r:embed="rId2"/>
          <a:stretch/>
        </p:blipFill>
        <p:spPr>
          <a:xfrm>
            <a:off x="331920" y="0"/>
            <a:ext cx="1690200" cy="1690200"/>
          </a:xfrm>
          <a:prstGeom prst="rect">
            <a:avLst/>
          </a:prstGeom>
          <a:ln w="0">
            <a:noFill/>
          </a:ln>
        </p:spPr>
      </p:pic>
      <p:sp>
        <p:nvSpPr>
          <p:cNvPr id="19" name="PlaceHolder 1"/>
          <p:cNvSpPr>
            <a:spLocks noGrp="1"/>
          </p:cNvSpPr>
          <p:nvPr>
            <p:ph type="title"/>
          </p:nvPr>
        </p:nvSpPr>
        <p:spPr>
          <a:xfrm>
            <a:off x="2590920" y="304920"/>
            <a:ext cx="6095520" cy="1066320"/>
          </a:xfrm>
          <a:prstGeom prst="rect">
            <a:avLst/>
          </a:prstGeom>
          <a:noFill/>
          <a:ln w="0">
            <a:noFill/>
          </a:ln>
        </p:spPr>
        <p:txBody>
          <a:bodyPr numCol="1" spcCol="0" lIns="93960" rIns="93960" tIns="46800" bIns="46800" anchor="t">
            <a:normAutofit/>
          </a:bodyPr>
          <a:p>
            <a:pPr indent="0" defTabSz="938160">
              <a:lnSpc>
                <a:spcPct val="100000"/>
              </a:lnSpc>
              <a:buNone/>
            </a:pPr>
            <a:r>
              <a:rPr b="1" lang="en-US" sz="2400" spc="-1" strike="noStrike">
                <a:solidFill>
                  <a:schemeClr val="dk1"/>
                </a:solidFill>
                <a:latin typeface="Verdana"/>
                <a:ea typeface="Verdana"/>
              </a:rPr>
              <a:t>Click to edit Master title style</a:t>
            </a:r>
            <a:endParaRPr b="0" lang="en-US" sz="2400" spc="-1" strike="noStrike">
              <a:solidFill>
                <a:schemeClr val="dk1"/>
              </a:solidFill>
              <a:latin typeface="Times New Roman"/>
            </a:endParaRPr>
          </a:p>
        </p:txBody>
      </p:sp>
      <p:sp>
        <p:nvSpPr>
          <p:cNvPr id="20" name="PlaceHolder 2"/>
          <p:cNvSpPr>
            <a:spLocks noGrp="1"/>
          </p:cNvSpPr>
          <p:nvPr>
            <p:ph type="body"/>
          </p:nvPr>
        </p:nvSpPr>
        <p:spPr>
          <a:xfrm>
            <a:off x="2590920" y="1752480"/>
            <a:ext cx="2895120" cy="4373280"/>
          </a:xfrm>
          <a:prstGeom prst="rect">
            <a:avLst/>
          </a:prstGeom>
          <a:noFill/>
          <a:ln w="0">
            <a:noFill/>
          </a:ln>
        </p:spPr>
        <p:txBody>
          <a:bodyPr numCol="1" spcCol="0" lIns="93960" rIns="93960" tIns="46800" bIns="46800" anchor="t">
            <a:normAutofit/>
          </a:bodyPr>
          <a:p>
            <a:pPr marL="351000" indent="-351000" defTabSz="938160">
              <a:lnSpc>
                <a:spcPct val="100000"/>
              </a:lnSpc>
              <a:spcBef>
                <a:spcPts val="400"/>
              </a:spcBef>
              <a:buClr>
                <a:srgbClr val="000000"/>
              </a:buClr>
              <a:buFont typeface="Arial"/>
              <a:buChar char="•"/>
            </a:pPr>
            <a:r>
              <a:rPr b="0" lang="en-US" sz="2000" spc="-1" strike="noStrike">
                <a:solidFill>
                  <a:schemeClr val="dk1"/>
                </a:solidFill>
                <a:latin typeface="Verdana"/>
                <a:ea typeface="Verdana"/>
              </a:rPr>
              <a:t>Click to edit Master text styles</a:t>
            </a:r>
            <a:endParaRPr b="0" lang="en-US" sz="2000" spc="-1" strike="noStrike">
              <a:solidFill>
                <a:schemeClr val="dk1"/>
              </a:solidFill>
              <a:latin typeface="Times New Roman"/>
            </a:endParaRPr>
          </a:p>
          <a:p>
            <a:pPr lvl="1" marL="762120" indent="-291960" defTabSz="938160">
              <a:lnSpc>
                <a:spcPct val="100000"/>
              </a:lnSpc>
              <a:spcBef>
                <a:spcPts val="400"/>
              </a:spcBef>
              <a:buClr>
                <a:srgbClr val="000000"/>
              </a:buClr>
              <a:buFont typeface="Arial"/>
              <a:buChar char="–"/>
            </a:pPr>
            <a:r>
              <a:rPr b="0" lang="en-US" sz="2000" spc="-1" strike="noStrike">
                <a:solidFill>
                  <a:schemeClr val="dk1"/>
                </a:solidFill>
                <a:latin typeface="Verdana"/>
                <a:ea typeface="Verdana"/>
              </a:rPr>
              <a:t>Second level</a:t>
            </a:r>
            <a:endParaRPr b="0" lang="en-US" sz="2000" spc="-1" strike="noStrike">
              <a:solidFill>
                <a:schemeClr val="dk1"/>
              </a:solidFill>
              <a:latin typeface="Times New Roman"/>
            </a:endParaRPr>
          </a:p>
          <a:p>
            <a:pPr lvl="2" marL="1173240" indent="-233280" defTabSz="938160">
              <a:lnSpc>
                <a:spcPct val="100000"/>
              </a:lnSpc>
              <a:spcBef>
                <a:spcPts val="400"/>
              </a:spcBef>
              <a:buClr>
                <a:srgbClr val="000000"/>
              </a:buClr>
              <a:buFont typeface="Arial"/>
              <a:buChar char="•"/>
            </a:pPr>
            <a:r>
              <a:rPr b="0" lang="en-US" sz="2000" spc="-1" strike="noStrike">
                <a:solidFill>
                  <a:schemeClr val="dk1"/>
                </a:solidFill>
                <a:latin typeface="Verdana"/>
                <a:ea typeface="Verdana"/>
              </a:rPr>
              <a:t>Third level</a:t>
            </a:r>
            <a:endParaRPr b="0" lang="en-US" sz="2000" spc="-1" strike="noStrike">
              <a:solidFill>
                <a:schemeClr val="dk1"/>
              </a:solidFill>
              <a:latin typeface="Times New Roman"/>
            </a:endParaRPr>
          </a:p>
          <a:p>
            <a:pPr lvl="3" marL="1643040" indent="-233280" defTabSz="938160">
              <a:lnSpc>
                <a:spcPct val="100000"/>
              </a:lnSpc>
              <a:spcBef>
                <a:spcPts val="400"/>
              </a:spcBef>
              <a:buClr>
                <a:srgbClr val="000000"/>
              </a:buClr>
              <a:buFont typeface="Arial"/>
              <a:buChar char="–"/>
            </a:pPr>
            <a:r>
              <a:rPr b="0" lang="en-US" sz="2000" spc="-1" strike="noStrike">
                <a:solidFill>
                  <a:schemeClr val="dk1"/>
                </a:solidFill>
                <a:latin typeface="Verdana"/>
                <a:ea typeface="Verdana"/>
              </a:rPr>
              <a:t>Fourth level</a:t>
            </a:r>
            <a:endParaRPr b="0" lang="en-US" sz="2000" spc="-1" strike="noStrike">
              <a:solidFill>
                <a:schemeClr val="dk1"/>
              </a:solidFill>
              <a:latin typeface="Times New Roman"/>
            </a:endParaRPr>
          </a:p>
          <a:p>
            <a:pPr lvl="4" marL="2112840" indent="-233280" defTabSz="938160">
              <a:lnSpc>
                <a:spcPct val="100000"/>
              </a:lnSpc>
              <a:spcBef>
                <a:spcPts val="400"/>
              </a:spcBef>
              <a:buClr>
                <a:srgbClr val="000000"/>
              </a:buClr>
              <a:buFont typeface="Arial"/>
              <a:buChar char="»"/>
            </a:pPr>
            <a:r>
              <a:rPr b="0" lang="en-US" sz="2000" spc="-1" strike="noStrike">
                <a:solidFill>
                  <a:schemeClr val="dk1"/>
                </a:solidFill>
                <a:latin typeface="Verdana"/>
                <a:ea typeface="Verdana"/>
              </a:rPr>
              <a:t>Fifth level</a:t>
            </a:r>
            <a:endParaRPr b="0" lang="en-US" sz="2000" spc="-1" strike="noStrike">
              <a:solidFill>
                <a:schemeClr val="dk1"/>
              </a:solidFill>
              <a:latin typeface="Times New Roman"/>
            </a:endParaRPr>
          </a:p>
        </p:txBody>
      </p:sp>
      <p:sp>
        <p:nvSpPr>
          <p:cNvPr id="21" name="PlaceHolder 3"/>
          <p:cNvSpPr>
            <a:spLocks noGrp="1"/>
          </p:cNvSpPr>
          <p:nvPr>
            <p:ph type="body"/>
          </p:nvPr>
        </p:nvSpPr>
        <p:spPr>
          <a:xfrm>
            <a:off x="5715000" y="1752480"/>
            <a:ext cx="2971440" cy="4373280"/>
          </a:xfrm>
          <a:prstGeom prst="rect">
            <a:avLst/>
          </a:prstGeom>
          <a:noFill/>
          <a:ln w="0">
            <a:noFill/>
          </a:ln>
        </p:spPr>
        <p:txBody>
          <a:bodyPr numCol="1" spcCol="0" lIns="93960" rIns="93960" tIns="46800" bIns="46800" anchor="t">
            <a:normAutofit/>
          </a:bodyPr>
          <a:p>
            <a:pPr marL="351000" indent="-351000" defTabSz="938160">
              <a:lnSpc>
                <a:spcPct val="100000"/>
              </a:lnSpc>
              <a:spcBef>
                <a:spcPts val="400"/>
              </a:spcBef>
              <a:buClr>
                <a:srgbClr val="000000"/>
              </a:buClr>
              <a:buFont typeface="Arial"/>
              <a:buChar char="•"/>
            </a:pPr>
            <a:r>
              <a:rPr b="0" lang="en-US" sz="2000" spc="-1" strike="noStrike">
                <a:solidFill>
                  <a:schemeClr val="dk1"/>
                </a:solidFill>
                <a:latin typeface="Verdana"/>
                <a:ea typeface="Verdana"/>
              </a:rPr>
              <a:t>Click to edit Master text styles</a:t>
            </a:r>
            <a:endParaRPr b="0" lang="en-US" sz="2000" spc="-1" strike="noStrike">
              <a:solidFill>
                <a:schemeClr val="dk1"/>
              </a:solidFill>
              <a:latin typeface="Times New Roman"/>
            </a:endParaRPr>
          </a:p>
          <a:p>
            <a:pPr lvl="1" marL="762120" indent="-291960" defTabSz="938160">
              <a:lnSpc>
                <a:spcPct val="100000"/>
              </a:lnSpc>
              <a:spcBef>
                <a:spcPts val="400"/>
              </a:spcBef>
              <a:buClr>
                <a:srgbClr val="000000"/>
              </a:buClr>
              <a:buFont typeface="Arial"/>
              <a:buChar char="–"/>
            </a:pPr>
            <a:r>
              <a:rPr b="0" lang="en-US" sz="2000" spc="-1" strike="noStrike">
                <a:solidFill>
                  <a:schemeClr val="dk1"/>
                </a:solidFill>
                <a:latin typeface="Verdana"/>
                <a:ea typeface="Verdana"/>
              </a:rPr>
              <a:t>Second level</a:t>
            </a:r>
            <a:endParaRPr b="0" lang="en-US" sz="2000" spc="-1" strike="noStrike">
              <a:solidFill>
                <a:schemeClr val="dk1"/>
              </a:solidFill>
              <a:latin typeface="Times New Roman"/>
            </a:endParaRPr>
          </a:p>
          <a:p>
            <a:pPr lvl="2" marL="1173240" indent="-233280" defTabSz="938160">
              <a:lnSpc>
                <a:spcPct val="100000"/>
              </a:lnSpc>
              <a:spcBef>
                <a:spcPts val="400"/>
              </a:spcBef>
              <a:buClr>
                <a:srgbClr val="000000"/>
              </a:buClr>
              <a:buFont typeface="Arial"/>
              <a:buChar char="•"/>
            </a:pPr>
            <a:r>
              <a:rPr b="0" lang="en-US" sz="2000" spc="-1" strike="noStrike">
                <a:solidFill>
                  <a:schemeClr val="dk1"/>
                </a:solidFill>
                <a:latin typeface="Verdana"/>
                <a:ea typeface="Verdana"/>
              </a:rPr>
              <a:t>Third level</a:t>
            </a:r>
            <a:endParaRPr b="0" lang="en-US" sz="2000" spc="-1" strike="noStrike">
              <a:solidFill>
                <a:schemeClr val="dk1"/>
              </a:solidFill>
              <a:latin typeface="Times New Roman"/>
            </a:endParaRPr>
          </a:p>
          <a:p>
            <a:pPr lvl="3" marL="1643040" indent="-233280" defTabSz="938160">
              <a:lnSpc>
                <a:spcPct val="100000"/>
              </a:lnSpc>
              <a:spcBef>
                <a:spcPts val="400"/>
              </a:spcBef>
              <a:buClr>
                <a:srgbClr val="000000"/>
              </a:buClr>
              <a:buFont typeface="Arial"/>
              <a:buChar char="–"/>
            </a:pPr>
            <a:r>
              <a:rPr b="0" lang="en-US" sz="2000" spc="-1" strike="noStrike">
                <a:solidFill>
                  <a:schemeClr val="dk1"/>
                </a:solidFill>
                <a:latin typeface="Verdana"/>
                <a:ea typeface="Verdana"/>
              </a:rPr>
              <a:t>Fourth level</a:t>
            </a:r>
            <a:endParaRPr b="0" lang="en-US" sz="2000" spc="-1" strike="noStrike">
              <a:solidFill>
                <a:schemeClr val="dk1"/>
              </a:solidFill>
              <a:latin typeface="Times New Roman"/>
            </a:endParaRPr>
          </a:p>
          <a:p>
            <a:pPr lvl="4" marL="2112840" indent="-233280" defTabSz="938160">
              <a:lnSpc>
                <a:spcPct val="100000"/>
              </a:lnSpc>
              <a:spcBef>
                <a:spcPts val="400"/>
              </a:spcBef>
              <a:buClr>
                <a:srgbClr val="000000"/>
              </a:buClr>
              <a:buFont typeface="Arial"/>
              <a:buChar char="»"/>
            </a:pPr>
            <a:r>
              <a:rPr b="0" lang="en-US" sz="2000" spc="-1" strike="noStrike">
                <a:solidFill>
                  <a:schemeClr val="dk1"/>
                </a:solidFill>
                <a:latin typeface="Verdana"/>
                <a:ea typeface="Verdana"/>
              </a:rPr>
              <a:t>Fifth level</a:t>
            </a:r>
            <a:endParaRPr b="0" lang="en-US" sz="2000" spc="-1" strike="noStrike">
              <a:solidFill>
                <a:schemeClr val="dk1"/>
              </a:solidFill>
              <a:latin typeface="Times New Roman"/>
            </a:endParaRPr>
          </a:p>
        </p:txBody>
      </p:sp>
      <p:sp>
        <p:nvSpPr>
          <p:cNvPr id="22" name="PlaceHolder 4"/>
          <p:cNvSpPr>
            <a:spLocks noGrp="1"/>
          </p:cNvSpPr>
          <p:nvPr>
            <p:ph type="body"/>
          </p:nvPr>
        </p:nvSpPr>
        <p:spPr>
          <a:xfrm>
            <a:off x="2590920" y="6324480"/>
            <a:ext cx="1980720" cy="304560"/>
          </a:xfrm>
          <a:prstGeom prst="rect">
            <a:avLst/>
          </a:prstGeom>
          <a:noFill/>
          <a:ln w="0">
            <a:noFill/>
          </a:ln>
        </p:spPr>
        <p:txBody>
          <a:bodyPr numCol="1" spcCol="0" lIns="93960" rIns="93960" tIns="46800" bIns="46800" anchor="t">
            <a:normAutofit fontScale="86945"/>
          </a:bodyPr>
          <a:p>
            <a:pPr indent="0" defTabSz="938160">
              <a:lnSpc>
                <a:spcPct val="100000"/>
              </a:lnSpc>
              <a:spcBef>
                <a:spcPts val="201"/>
              </a:spcBef>
              <a:buNone/>
              <a:tabLst>
                <a:tab algn="l" pos="0"/>
              </a:tabLst>
            </a:pPr>
            <a:r>
              <a:rPr b="0" lang="en-US" sz="1000" spc="-1" strike="noStrike">
                <a:solidFill>
                  <a:schemeClr val="dk1"/>
                </a:solidFill>
                <a:latin typeface="Verdana"/>
                <a:ea typeface="Verdana"/>
              </a:rPr>
              <a:t>Click to edit Master text styles</a:t>
            </a:r>
            <a:endParaRPr b="0" lang="en-US" sz="1000" spc="-1" strike="noStrike">
              <a:solidFill>
                <a:schemeClr val="dk1"/>
              </a:solidFill>
              <a:latin typeface="Times New Roman"/>
            </a:endParaRPr>
          </a:p>
        </p:txBody>
      </p:sp>
      <p:sp>
        <p:nvSpPr>
          <p:cNvPr id="23" name="PlaceHolder 5"/>
          <p:cNvSpPr>
            <a:spLocks noGrp="1"/>
          </p:cNvSpPr>
          <p:nvPr>
            <p:ph type="body"/>
          </p:nvPr>
        </p:nvSpPr>
        <p:spPr>
          <a:xfrm>
            <a:off x="4876920" y="6324480"/>
            <a:ext cx="3657240" cy="304560"/>
          </a:xfrm>
          <a:prstGeom prst="rect">
            <a:avLst/>
          </a:prstGeom>
          <a:noFill/>
          <a:ln w="0">
            <a:noFill/>
          </a:ln>
        </p:spPr>
        <p:txBody>
          <a:bodyPr numCol="1" spcCol="0" lIns="93960" rIns="93960" tIns="46800" bIns="46800" anchor="t">
            <a:normAutofit/>
          </a:bodyPr>
          <a:p>
            <a:pPr indent="0" algn="r" defTabSz="938160">
              <a:lnSpc>
                <a:spcPct val="100000"/>
              </a:lnSpc>
              <a:spcBef>
                <a:spcPts val="201"/>
              </a:spcBef>
              <a:buNone/>
              <a:tabLst>
                <a:tab algn="l" pos="0"/>
              </a:tabLst>
            </a:pPr>
            <a:r>
              <a:rPr b="0" lang="en-US" sz="1000" spc="-1" strike="noStrike">
                <a:solidFill>
                  <a:schemeClr val="dk1"/>
                </a:solidFill>
                <a:latin typeface="Verdana"/>
                <a:ea typeface="Verdana"/>
              </a:rPr>
              <a:t>Click to edit Master text styles</a:t>
            </a:r>
            <a:endParaRPr b="0" lang="en-US" sz="1000" spc="-1" strike="noStrike">
              <a:solidFill>
                <a:schemeClr val="dk1"/>
              </a:solidFill>
              <a:latin typeface="Times New Roman"/>
            </a:endParaRPr>
          </a:p>
        </p:txBody>
      </p:sp>
      <p:sp>
        <p:nvSpPr>
          <p:cNvPr id="24" name="PlaceHolder 6"/>
          <p:cNvSpPr>
            <a:spLocks noGrp="1"/>
          </p:cNvSpPr>
          <p:nvPr>
            <p:ph type="sldNum" idx="3"/>
          </p:nvPr>
        </p:nvSpPr>
        <p:spPr>
          <a:xfrm>
            <a:off x="8534520" y="6324480"/>
            <a:ext cx="304560" cy="304560"/>
          </a:xfrm>
          <a:prstGeom prst="rect">
            <a:avLst/>
          </a:prstGeom>
          <a:noFill/>
          <a:ln w="0">
            <a:noFill/>
          </a:ln>
        </p:spPr>
        <p:txBody>
          <a:bodyPr numCol="1" spcCol="0" lIns="93960" rIns="93960" tIns="46800" bIns="46800" anchor="ctr">
            <a:noAutofit/>
          </a:bodyPr>
          <a:lstStyle>
            <a:lvl1pPr indent="0" algn="r" defTabSz="938160">
              <a:lnSpc>
                <a:spcPct val="100000"/>
              </a:lnSpc>
              <a:buNone/>
              <a:defRPr b="0" lang="en-US" sz="1000" spc="-1" strike="noStrike">
                <a:solidFill>
                  <a:srgbClr val="898989"/>
                </a:solidFill>
                <a:latin typeface="Verdana"/>
                <a:ea typeface="MS PGothic"/>
              </a:defRPr>
            </a:lvl1pPr>
          </a:lstStyle>
          <a:p>
            <a:pPr indent="0" algn="r" defTabSz="938160">
              <a:lnSpc>
                <a:spcPct val="100000"/>
              </a:lnSpc>
              <a:buNone/>
            </a:pPr>
            <a:fld id="{2B10A562-7FBF-42B3-9021-0D9C5DE1910E}" type="slidenum">
              <a:rPr b="0" lang="en-US" sz="1000" spc="-1" strike="noStrike">
                <a:solidFill>
                  <a:srgbClr val="898989"/>
                </a:solidFill>
                <a:latin typeface="Verdana"/>
                <a:ea typeface="MS PGothic"/>
              </a:rPr>
              <a:t>&lt;skaitlis&gt;</a:t>
            </a:fld>
            <a:endParaRPr b="0" lang="lv-LV" sz="10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5" r:id="rId3"/>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pic>
        <p:nvPicPr>
          <p:cNvPr id="25" name="Picture 2" descr="C:\Users\admin.VKPAI0\Desktop\50_pilna_divkrasu_rgb_v_LV.png"/>
          <p:cNvPicPr/>
          <p:nvPr/>
        </p:nvPicPr>
        <p:blipFill>
          <a:blip r:embed="rId2"/>
          <a:stretch/>
        </p:blipFill>
        <p:spPr>
          <a:xfrm>
            <a:off x="331920" y="0"/>
            <a:ext cx="1690200" cy="1690200"/>
          </a:xfrm>
          <a:prstGeom prst="rect">
            <a:avLst/>
          </a:prstGeom>
          <a:ln w="0">
            <a:noFill/>
          </a:ln>
        </p:spPr>
      </p:pic>
      <p:sp>
        <p:nvSpPr>
          <p:cNvPr id="26" name="PlaceHolder 1"/>
          <p:cNvSpPr>
            <a:spLocks noGrp="1"/>
          </p:cNvSpPr>
          <p:nvPr>
            <p:ph type="title"/>
          </p:nvPr>
        </p:nvSpPr>
        <p:spPr>
          <a:xfrm>
            <a:off x="2590920" y="304920"/>
            <a:ext cx="6095520" cy="1066320"/>
          </a:xfrm>
          <a:prstGeom prst="rect">
            <a:avLst/>
          </a:prstGeom>
          <a:noFill/>
          <a:ln w="0">
            <a:noFill/>
          </a:ln>
        </p:spPr>
        <p:txBody>
          <a:bodyPr numCol="1" spcCol="0" lIns="93960" rIns="93960" tIns="46800" bIns="46800" anchor="t">
            <a:normAutofit/>
          </a:bodyPr>
          <a:p>
            <a:pPr indent="0" defTabSz="938160">
              <a:lnSpc>
                <a:spcPct val="100000"/>
              </a:lnSpc>
              <a:buNone/>
            </a:pPr>
            <a:r>
              <a:rPr b="1" lang="en-US" sz="2400" spc="-1" strike="noStrike">
                <a:solidFill>
                  <a:schemeClr val="dk1"/>
                </a:solidFill>
                <a:latin typeface="Verdana"/>
                <a:ea typeface="Verdana"/>
              </a:rPr>
              <a:t>Click to edit Master title style</a:t>
            </a:r>
            <a:endParaRPr b="0" lang="en-US" sz="2400" spc="-1" strike="noStrike">
              <a:solidFill>
                <a:schemeClr val="dk1"/>
              </a:solidFill>
              <a:latin typeface="Times New Roman"/>
            </a:endParaRPr>
          </a:p>
        </p:txBody>
      </p:sp>
      <p:sp>
        <p:nvSpPr>
          <p:cNvPr id="27" name="PlaceHolder 2"/>
          <p:cNvSpPr>
            <a:spLocks noGrp="1"/>
          </p:cNvSpPr>
          <p:nvPr>
            <p:ph type="body"/>
          </p:nvPr>
        </p:nvSpPr>
        <p:spPr>
          <a:xfrm>
            <a:off x="2590920" y="2386800"/>
            <a:ext cx="2895120" cy="3738960"/>
          </a:xfrm>
          <a:prstGeom prst="rect">
            <a:avLst/>
          </a:prstGeom>
          <a:noFill/>
          <a:ln w="0">
            <a:noFill/>
          </a:ln>
        </p:spPr>
        <p:txBody>
          <a:bodyPr numCol="1" spcCol="0" lIns="93960" rIns="93960" tIns="46800" bIns="46800" anchor="t">
            <a:normAutofit/>
          </a:bodyPr>
          <a:p>
            <a:pPr marL="351000" indent="-351000" defTabSz="938160">
              <a:lnSpc>
                <a:spcPct val="100000"/>
              </a:lnSpc>
              <a:spcBef>
                <a:spcPts val="400"/>
              </a:spcBef>
              <a:buClr>
                <a:srgbClr val="000000"/>
              </a:buClr>
              <a:buFont typeface="Arial"/>
              <a:buChar char="•"/>
            </a:pPr>
            <a:r>
              <a:rPr b="0" lang="en-US" sz="2000" spc="-1" strike="noStrike">
                <a:solidFill>
                  <a:schemeClr val="dk1"/>
                </a:solidFill>
                <a:latin typeface="Verdana"/>
                <a:ea typeface="Verdana"/>
              </a:rPr>
              <a:t>Click to edit Master text styles</a:t>
            </a:r>
            <a:endParaRPr b="0" lang="en-US" sz="2000" spc="-1" strike="noStrike">
              <a:solidFill>
                <a:schemeClr val="dk1"/>
              </a:solidFill>
              <a:latin typeface="Times New Roman"/>
            </a:endParaRPr>
          </a:p>
          <a:p>
            <a:pPr lvl="1" marL="762120" indent="-291960" defTabSz="938160">
              <a:lnSpc>
                <a:spcPct val="100000"/>
              </a:lnSpc>
              <a:spcBef>
                <a:spcPts val="400"/>
              </a:spcBef>
              <a:buClr>
                <a:srgbClr val="000000"/>
              </a:buClr>
              <a:buFont typeface="Arial"/>
              <a:buChar char="–"/>
            </a:pPr>
            <a:r>
              <a:rPr b="0" lang="en-US" sz="2000" spc="-1" strike="noStrike">
                <a:solidFill>
                  <a:schemeClr val="dk1"/>
                </a:solidFill>
                <a:latin typeface="Verdana"/>
                <a:ea typeface="Verdana"/>
              </a:rPr>
              <a:t>Second level</a:t>
            </a:r>
            <a:endParaRPr b="0" lang="en-US" sz="2000" spc="-1" strike="noStrike">
              <a:solidFill>
                <a:schemeClr val="dk1"/>
              </a:solidFill>
              <a:latin typeface="Times New Roman"/>
            </a:endParaRPr>
          </a:p>
          <a:p>
            <a:pPr lvl="2" marL="1173240" indent="-233280" defTabSz="938160">
              <a:lnSpc>
                <a:spcPct val="100000"/>
              </a:lnSpc>
              <a:spcBef>
                <a:spcPts val="400"/>
              </a:spcBef>
              <a:buClr>
                <a:srgbClr val="000000"/>
              </a:buClr>
              <a:buFont typeface="Arial"/>
              <a:buChar char="•"/>
            </a:pPr>
            <a:r>
              <a:rPr b="0" lang="en-US" sz="2000" spc="-1" strike="noStrike">
                <a:solidFill>
                  <a:schemeClr val="dk1"/>
                </a:solidFill>
                <a:latin typeface="Verdana"/>
                <a:ea typeface="Verdana"/>
              </a:rPr>
              <a:t>Third level</a:t>
            </a:r>
            <a:endParaRPr b="0" lang="en-US" sz="2000" spc="-1" strike="noStrike">
              <a:solidFill>
                <a:schemeClr val="dk1"/>
              </a:solidFill>
              <a:latin typeface="Times New Roman"/>
            </a:endParaRPr>
          </a:p>
          <a:p>
            <a:pPr lvl="3" marL="1643040" indent="-233280" defTabSz="938160">
              <a:lnSpc>
                <a:spcPct val="100000"/>
              </a:lnSpc>
              <a:spcBef>
                <a:spcPts val="400"/>
              </a:spcBef>
              <a:buClr>
                <a:srgbClr val="000000"/>
              </a:buClr>
              <a:buFont typeface="Arial"/>
              <a:buChar char="–"/>
            </a:pPr>
            <a:r>
              <a:rPr b="0" lang="en-US" sz="2000" spc="-1" strike="noStrike">
                <a:solidFill>
                  <a:schemeClr val="dk1"/>
                </a:solidFill>
                <a:latin typeface="Verdana"/>
                <a:ea typeface="Verdana"/>
              </a:rPr>
              <a:t>Fourth level</a:t>
            </a:r>
            <a:endParaRPr b="0" lang="en-US" sz="2000" spc="-1" strike="noStrike">
              <a:solidFill>
                <a:schemeClr val="dk1"/>
              </a:solidFill>
              <a:latin typeface="Times New Roman"/>
            </a:endParaRPr>
          </a:p>
          <a:p>
            <a:pPr lvl="4" marL="2112840" indent="-233280" defTabSz="938160">
              <a:lnSpc>
                <a:spcPct val="100000"/>
              </a:lnSpc>
              <a:spcBef>
                <a:spcPts val="400"/>
              </a:spcBef>
              <a:buClr>
                <a:srgbClr val="000000"/>
              </a:buClr>
              <a:buFont typeface="Arial"/>
              <a:buChar char="»"/>
            </a:pPr>
            <a:r>
              <a:rPr b="0" lang="en-US" sz="2000" spc="-1" strike="noStrike">
                <a:solidFill>
                  <a:schemeClr val="dk1"/>
                </a:solidFill>
                <a:latin typeface="Verdana"/>
                <a:ea typeface="Verdana"/>
              </a:rPr>
              <a:t>Fifth level</a:t>
            </a:r>
            <a:endParaRPr b="0" lang="en-US" sz="2000" spc="-1" strike="noStrike">
              <a:solidFill>
                <a:schemeClr val="dk1"/>
              </a:solidFill>
              <a:latin typeface="Times New Roman"/>
            </a:endParaRPr>
          </a:p>
        </p:txBody>
      </p:sp>
      <p:sp>
        <p:nvSpPr>
          <p:cNvPr id="28" name="PlaceHolder 3"/>
          <p:cNvSpPr>
            <a:spLocks noGrp="1"/>
          </p:cNvSpPr>
          <p:nvPr>
            <p:ph type="body"/>
          </p:nvPr>
        </p:nvSpPr>
        <p:spPr>
          <a:xfrm>
            <a:off x="5715000" y="2386800"/>
            <a:ext cx="2971440" cy="3738960"/>
          </a:xfrm>
          <a:prstGeom prst="rect">
            <a:avLst/>
          </a:prstGeom>
          <a:noFill/>
          <a:ln w="0">
            <a:noFill/>
          </a:ln>
        </p:spPr>
        <p:txBody>
          <a:bodyPr numCol="1" spcCol="0" lIns="93960" rIns="93960" tIns="46800" bIns="46800" anchor="t">
            <a:normAutofit/>
          </a:bodyPr>
          <a:p>
            <a:pPr marL="351000" indent="-351000" defTabSz="938160">
              <a:lnSpc>
                <a:spcPct val="100000"/>
              </a:lnSpc>
              <a:spcBef>
                <a:spcPts val="400"/>
              </a:spcBef>
              <a:buClr>
                <a:srgbClr val="000000"/>
              </a:buClr>
              <a:buFont typeface="Arial"/>
              <a:buChar char="•"/>
            </a:pPr>
            <a:r>
              <a:rPr b="0" lang="en-US" sz="2000" spc="-1" strike="noStrike">
                <a:solidFill>
                  <a:schemeClr val="dk1"/>
                </a:solidFill>
                <a:latin typeface="Verdana"/>
                <a:ea typeface="Verdana"/>
              </a:rPr>
              <a:t>Click to edit Master text styles</a:t>
            </a:r>
            <a:endParaRPr b="0" lang="en-US" sz="2000" spc="-1" strike="noStrike">
              <a:solidFill>
                <a:schemeClr val="dk1"/>
              </a:solidFill>
              <a:latin typeface="Times New Roman"/>
            </a:endParaRPr>
          </a:p>
          <a:p>
            <a:pPr lvl="1" marL="762120" indent="-291960" defTabSz="938160">
              <a:lnSpc>
                <a:spcPct val="100000"/>
              </a:lnSpc>
              <a:spcBef>
                <a:spcPts val="400"/>
              </a:spcBef>
              <a:buClr>
                <a:srgbClr val="000000"/>
              </a:buClr>
              <a:buFont typeface="Arial"/>
              <a:buChar char="–"/>
            </a:pPr>
            <a:r>
              <a:rPr b="0" lang="en-US" sz="2000" spc="-1" strike="noStrike">
                <a:solidFill>
                  <a:schemeClr val="dk1"/>
                </a:solidFill>
                <a:latin typeface="Verdana"/>
                <a:ea typeface="Verdana"/>
              </a:rPr>
              <a:t>Second level</a:t>
            </a:r>
            <a:endParaRPr b="0" lang="en-US" sz="2000" spc="-1" strike="noStrike">
              <a:solidFill>
                <a:schemeClr val="dk1"/>
              </a:solidFill>
              <a:latin typeface="Times New Roman"/>
            </a:endParaRPr>
          </a:p>
          <a:p>
            <a:pPr lvl="2" marL="1173240" indent="-233280" defTabSz="938160">
              <a:lnSpc>
                <a:spcPct val="100000"/>
              </a:lnSpc>
              <a:spcBef>
                <a:spcPts val="400"/>
              </a:spcBef>
              <a:buClr>
                <a:srgbClr val="000000"/>
              </a:buClr>
              <a:buFont typeface="Arial"/>
              <a:buChar char="•"/>
            </a:pPr>
            <a:r>
              <a:rPr b="0" lang="en-US" sz="2000" spc="-1" strike="noStrike">
                <a:solidFill>
                  <a:schemeClr val="dk1"/>
                </a:solidFill>
                <a:latin typeface="Verdana"/>
                <a:ea typeface="Verdana"/>
              </a:rPr>
              <a:t>Third level</a:t>
            </a:r>
            <a:endParaRPr b="0" lang="en-US" sz="2000" spc="-1" strike="noStrike">
              <a:solidFill>
                <a:schemeClr val="dk1"/>
              </a:solidFill>
              <a:latin typeface="Times New Roman"/>
            </a:endParaRPr>
          </a:p>
          <a:p>
            <a:pPr lvl="3" marL="1643040" indent="-233280" defTabSz="938160">
              <a:lnSpc>
                <a:spcPct val="100000"/>
              </a:lnSpc>
              <a:spcBef>
                <a:spcPts val="400"/>
              </a:spcBef>
              <a:buClr>
                <a:srgbClr val="000000"/>
              </a:buClr>
              <a:buFont typeface="Arial"/>
              <a:buChar char="–"/>
            </a:pPr>
            <a:r>
              <a:rPr b="0" lang="en-US" sz="2000" spc="-1" strike="noStrike">
                <a:solidFill>
                  <a:schemeClr val="dk1"/>
                </a:solidFill>
                <a:latin typeface="Verdana"/>
                <a:ea typeface="Verdana"/>
              </a:rPr>
              <a:t>Fourth level</a:t>
            </a:r>
            <a:endParaRPr b="0" lang="en-US" sz="2000" spc="-1" strike="noStrike">
              <a:solidFill>
                <a:schemeClr val="dk1"/>
              </a:solidFill>
              <a:latin typeface="Times New Roman"/>
            </a:endParaRPr>
          </a:p>
          <a:p>
            <a:pPr lvl="4" marL="2112840" indent="-233280" defTabSz="938160">
              <a:lnSpc>
                <a:spcPct val="100000"/>
              </a:lnSpc>
              <a:spcBef>
                <a:spcPts val="400"/>
              </a:spcBef>
              <a:buClr>
                <a:srgbClr val="000000"/>
              </a:buClr>
              <a:buFont typeface="Arial"/>
              <a:buChar char="»"/>
            </a:pPr>
            <a:r>
              <a:rPr b="0" lang="en-US" sz="2000" spc="-1" strike="noStrike">
                <a:solidFill>
                  <a:schemeClr val="dk1"/>
                </a:solidFill>
                <a:latin typeface="Verdana"/>
                <a:ea typeface="Verdana"/>
              </a:rPr>
              <a:t>Fifth level</a:t>
            </a:r>
            <a:endParaRPr b="0" lang="en-US" sz="2000" spc="-1" strike="noStrike">
              <a:solidFill>
                <a:schemeClr val="dk1"/>
              </a:solidFill>
              <a:latin typeface="Times New Roman"/>
            </a:endParaRPr>
          </a:p>
        </p:txBody>
      </p:sp>
      <p:sp>
        <p:nvSpPr>
          <p:cNvPr id="29" name="PlaceHolder 4"/>
          <p:cNvSpPr>
            <a:spLocks noGrp="1"/>
          </p:cNvSpPr>
          <p:nvPr>
            <p:ph type="body"/>
          </p:nvPr>
        </p:nvSpPr>
        <p:spPr>
          <a:xfrm>
            <a:off x="2590920" y="1852560"/>
            <a:ext cx="2895120" cy="534600"/>
          </a:xfrm>
          <a:prstGeom prst="rect">
            <a:avLst/>
          </a:prstGeom>
          <a:noFill/>
          <a:ln w="0">
            <a:noFill/>
          </a:ln>
        </p:spPr>
        <p:txBody>
          <a:bodyPr numCol="1" spcCol="0" lIns="93960" rIns="93960" tIns="46800" bIns="46800" anchor="t">
            <a:normAutofit fontScale="74952"/>
          </a:bodyPr>
          <a:p>
            <a:pPr indent="0" defTabSz="938160">
              <a:lnSpc>
                <a:spcPct val="100000"/>
              </a:lnSpc>
              <a:spcBef>
                <a:spcPts val="400"/>
              </a:spcBef>
              <a:buNone/>
              <a:tabLst>
                <a:tab algn="l" pos="0"/>
              </a:tabLst>
            </a:pPr>
            <a:r>
              <a:rPr b="1" lang="en-US" sz="2000" spc="-1" strike="noStrike">
                <a:solidFill>
                  <a:schemeClr val="dk1"/>
                </a:solidFill>
                <a:latin typeface="Verdana"/>
                <a:ea typeface="Verdana"/>
              </a:rPr>
              <a:t>Click to edit Master text styles</a:t>
            </a:r>
            <a:endParaRPr b="0" lang="en-US" sz="2000" spc="-1" strike="noStrike">
              <a:solidFill>
                <a:schemeClr val="dk1"/>
              </a:solidFill>
              <a:latin typeface="Times New Roman"/>
            </a:endParaRPr>
          </a:p>
        </p:txBody>
      </p:sp>
      <p:sp>
        <p:nvSpPr>
          <p:cNvPr id="30" name="PlaceHolder 5"/>
          <p:cNvSpPr>
            <a:spLocks noGrp="1"/>
          </p:cNvSpPr>
          <p:nvPr>
            <p:ph type="body"/>
          </p:nvPr>
        </p:nvSpPr>
        <p:spPr>
          <a:xfrm>
            <a:off x="5715000" y="1851840"/>
            <a:ext cx="2971440" cy="534600"/>
          </a:xfrm>
          <a:prstGeom prst="rect">
            <a:avLst/>
          </a:prstGeom>
          <a:noFill/>
          <a:ln w="0">
            <a:noFill/>
          </a:ln>
        </p:spPr>
        <p:txBody>
          <a:bodyPr numCol="1" spcCol="0" lIns="93960" rIns="93960" tIns="46800" bIns="46800" anchor="t">
            <a:normAutofit fontScale="74952"/>
          </a:bodyPr>
          <a:p>
            <a:pPr indent="0" defTabSz="938160">
              <a:lnSpc>
                <a:spcPct val="100000"/>
              </a:lnSpc>
              <a:spcBef>
                <a:spcPts val="400"/>
              </a:spcBef>
              <a:buNone/>
              <a:tabLst>
                <a:tab algn="l" pos="0"/>
              </a:tabLst>
            </a:pPr>
            <a:r>
              <a:rPr b="1" lang="en-US" sz="2000" spc="-1" strike="noStrike">
                <a:solidFill>
                  <a:schemeClr val="dk1"/>
                </a:solidFill>
                <a:latin typeface="Verdana"/>
                <a:ea typeface="Verdana"/>
              </a:rPr>
              <a:t>Click to edit Master text styles</a:t>
            </a:r>
            <a:endParaRPr b="0" lang="en-US" sz="2000" spc="-1" strike="noStrike">
              <a:solidFill>
                <a:schemeClr val="dk1"/>
              </a:solidFill>
              <a:latin typeface="Times New Roman"/>
            </a:endParaRPr>
          </a:p>
        </p:txBody>
      </p:sp>
      <p:sp>
        <p:nvSpPr>
          <p:cNvPr id="31" name="PlaceHolder 6"/>
          <p:cNvSpPr>
            <a:spLocks noGrp="1"/>
          </p:cNvSpPr>
          <p:nvPr>
            <p:ph type="body"/>
          </p:nvPr>
        </p:nvSpPr>
        <p:spPr>
          <a:xfrm>
            <a:off x="2590920" y="6324480"/>
            <a:ext cx="1980720" cy="304560"/>
          </a:xfrm>
          <a:prstGeom prst="rect">
            <a:avLst/>
          </a:prstGeom>
          <a:noFill/>
          <a:ln w="0">
            <a:noFill/>
          </a:ln>
        </p:spPr>
        <p:txBody>
          <a:bodyPr numCol="1" spcCol="0" lIns="93960" rIns="93960" tIns="46800" bIns="46800" anchor="t">
            <a:normAutofit fontScale="86945"/>
          </a:bodyPr>
          <a:p>
            <a:pPr indent="0" defTabSz="938160">
              <a:lnSpc>
                <a:spcPct val="100000"/>
              </a:lnSpc>
              <a:spcBef>
                <a:spcPts val="201"/>
              </a:spcBef>
              <a:buNone/>
              <a:tabLst>
                <a:tab algn="l" pos="0"/>
              </a:tabLst>
            </a:pPr>
            <a:r>
              <a:rPr b="0" lang="en-US" sz="1000" spc="-1" strike="noStrike">
                <a:solidFill>
                  <a:schemeClr val="dk1"/>
                </a:solidFill>
                <a:latin typeface="Verdana"/>
                <a:ea typeface="Verdana"/>
              </a:rPr>
              <a:t>Click to edit Master text styles</a:t>
            </a:r>
            <a:endParaRPr b="0" lang="en-US" sz="1000" spc="-1" strike="noStrike">
              <a:solidFill>
                <a:schemeClr val="dk1"/>
              </a:solidFill>
              <a:latin typeface="Times New Roman"/>
            </a:endParaRPr>
          </a:p>
        </p:txBody>
      </p:sp>
      <p:sp>
        <p:nvSpPr>
          <p:cNvPr id="32" name="PlaceHolder 7"/>
          <p:cNvSpPr>
            <a:spLocks noGrp="1"/>
          </p:cNvSpPr>
          <p:nvPr>
            <p:ph type="body"/>
          </p:nvPr>
        </p:nvSpPr>
        <p:spPr>
          <a:xfrm>
            <a:off x="4876920" y="6324480"/>
            <a:ext cx="3657240" cy="304560"/>
          </a:xfrm>
          <a:prstGeom prst="rect">
            <a:avLst/>
          </a:prstGeom>
          <a:noFill/>
          <a:ln w="0">
            <a:noFill/>
          </a:ln>
        </p:spPr>
        <p:txBody>
          <a:bodyPr numCol="1" spcCol="0" lIns="93960" rIns="93960" tIns="46800" bIns="46800" anchor="t">
            <a:normAutofit/>
          </a:bodyPr>
          <a:p>
            <a:pPr indent="0" algn="r" defTabSz="938160">
              <a:lnSpc>
                <a:spcPct val="100000"/>
              </a:lnSpc>
              <a:spcBef>
                <a:spcPts val="201"/>
              </a:spcBef>
              <a:buNone/>
              <a:tabLst>
                <a:tab algn="l" pos="0"/>
              </a:tabLst>
            </a:pPr>
            <a:r>
              <a:rPr b="0" lang="en-US" sz="1000" spc="-1" strike="noStrike">
                <a:solidFill>
                  <a:schemeClr val="dk1"/>
                </a:solidFill>
                <a:latin typeface="Verdana"/>
                <a:ea typeface="Verdana"/>
              </a:rPr>
              <a:t>Click to edit Master text styles</a:t>
            </a:r>
            <a:endParaRPr b="0" lang="en-US" sz="1000" spc="-1" strike="noStrike">
              <a:solidFill>
                <a:schemeClr val="dk1"/>
              </a:solidFill>
              <a:latin typeface="Times New Roman"/>
            </a:endParaRPr>
          </a:p>
        </p:txBody>
      </p:sp>
      <p:sp>
        <p:nvSpPr>
          <p:cNvPr id="33" name="PlaceHolder 8"/>
          <p:cNvSpPr>
            <a:spLocks noGrp="1"/>
          </p:cNvSpPr>
          <p:nvPr>
            <p:ph type="sldNum" idx="4"/>
          </p:nvPr>
        </p:nvSpPr>
        <p:spPr>
          <a:xfrm>
            <a:off x="8534520" y="6324480"/>
            <a:ext cx="304560" cy="304560"/>
          </a:xfrm>
          <a:prstGeom prst="rect">
            <a:avLst/>
          </a:prstGeom>
          <a:noFill/>
          <a:ln w="0">
            <a:noFill/>
          </a:ln>
        </p:spPr>
        <p:txBody>
          <a:bodyPr numCol="1" spcCol="0" lIns="93960" rIns="93960" tIns="46800" bIns="46800" anchor="ctr">
            <a:noAutofit/>
          </a:bodyPr>
          <a:lstStyle>
            <a:lvl1pPr indent="0" algn="r" defTabSz="938160">
              <a:lnSpc>
                <a:spcPct val="100000"/>
              </a:lnSpc>
              <a:buNone/>
              <a:defRPr b="0" lang="en-US" sz="1000" spc="-1" strike="noStrike">
                <a:solidFill>
                  <a:srgbClr val="898989"/>
                </a:solidFill>
                <a:latin typeface="Verdana"/>
                <a:ea typeface="MS PGothic"/>
              </a:defRPr>
            </a:lvl1pPr>
          </a:lstStyle>
          <a:p>
            <a:pPr indent="0" algn="r" defTabSz="938160">
              <a:lnSpc>
                <a:spcPct val="100000"/>
              </a:lnSpc>
              <a:buNone/>
            </a:pPr>
            <a:fld id="{D6F4AC9B-BBA4-4D44-9C89-9511722964B2}" type="slidenum">
              <a:rPr b="0" lang="en-US" sz="1000" spc="-1" strike="noStrike">
                <a:solidFill>
                  <a:srgbClr val="898989"/>
                </a:solidFill>
                <a:latin typeface="Verdana"/>
                <a:ea typeface="MS PGothic"/>
              </a:rPr>
              <a:t>&lt;skaitlis&gt;</a:t>
            </a:fld>
            <a:endParaRPr b="0" lang="lv-LV" sz="10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7" r:id="rId3"/>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pic>
        <p:nvPicPr>
          <p:cNvPr id="34" name="Picture 2" descr="C:\Users\admin.VKPAI0\Desktop\50_pilna_divkrasu_rgb_v_LV.png"/>
          <p:cNvPicPr/>
          <p:nvPr/>
        </p:nvPicPr>
        <p:blipFill>
          <a:blip r:embed="rId2"/>
          <a:stretch/>
        </p:blipFill>
        <p:spPr>
          <a:xfrm>
            <a:off x="331920" y="0"/>
            <a:ext cx="1690200" cy="1690200"/>
          </a:xfrm>
          <a:prstGeom prst="rect">
            <a:avLst/>
          </a:prstGeom>
          <a:ln w="0">
            <a:noFill/>
          </a:ln>
        </p:spPr>
      </p:pic>
      <p:sp>
        <p:nvSpPr>
          <p:cNvPr id="35" name="PlaceHolder 1"/>
          <p:cNvSpPr>
            <a:spLocks noGrp="1"/>
          </p:cNvSpPr>
          <p:nvPr>
            <p:ph type="title"/>
          </p:nvPr>
        </p:nvSpPr>
        <p:spPr>
          <a:xfrm>
            <a:off x="2590920" y="304920"/>
            <a:ext cx="6095520" cy="1066320"/>
          </a:xfrm>
          <a:prstGeom prst="rect">
            <a:avLst/>
          </a:prstGeom>
          <a:noFill/>
          <a:ln w="0">
            <a:noFill/>
          </a:ln>
        </p:spPr>
        <p:txBody>
          <a:bodyPr numCol="1" spcCol="0" lIns="93960" rIns="93960" tIns="46800" bIns="46800" anchor="t">
            <a:normAutofit/>
          </a:bodyPr>
          <a:p>
            <a:pPr indent="0" defTabSz="938160">
              <a:lnSpc>
                <a:spcPct val="100000"/>
              </a:lnSpc>
              <a:buNone/>
            </a:pPr>
            <a:r>
              <a:rPr b="1" lang="en-US" sz="2400" spc="-1" strike="noStrike">
                <a:solidFill>
                  <a:schemeClr val="dk1"/>
                </a:solidFill>
                <a:latin typeface="Verdana"/>
                <a:ea typeface="Verdana"/>
              </a:rPr>
              <a:t>Click to edit Master title style</a:t>
            </a:r>
            <a:endParaRPr b="0" lang="en-US" sz="2400" spc="-1" strike="noStrike">
              <a:solidFill>
                <a:schemeClr val="dk1"/>
              </a:solidFill>
              <a:latin typeface="Times New Roman"/>
            </a:endParaRPr>
          </a:p>
        </p:txBody>
      </p:sp>
      <p:sp>
        <p:nvSpPr>
          <p:cNvPr id="36" name="PlaceHolder 2"/>
          <p:cNvSpPr>
            <a:spLocks noGrp="1"/>
          </p:cNvSpPr>
          <p:nvPr>
            <p:ph type="body"/>
          </p:nvPr>
        </p:nvSpPr>
        <p:spPr>
          <a:xfrm>
            <a:off x="2590920" y="6324480"/>
            <a:ext cx="1980720" cy="304560"/>
          </a:xfrm>
          <a:prstGeom prst="rect">
            <a:avLst/>
          </a:prstGeom>
          <a:noFill/>
          <a:ln w="0">
            <a:noFill/>
          </a:ln>
        </p:spPr>
        <p:txBody>
          <a:bodyPr numCol="1" spcCol="0" lIns="93960" rIns="93960" tIns="46800" bIns="46800" anchor="t">
            <a:normAutofit fontScale="86945"/>
          </a:bodyPr>
          <a:p>
            <a:pPr indent="0" defTabSz="938160">
              <a:lnSpc>
                <a:spcPct val="100000"/>
              </a:lnSpc>
              <a:spcBef>
                <a:spcPts val="201"/>
              </a:spcBef>
              <a:buNone/>
              <a:tabLst>
                <a:tab algn="l" pos="0"/>
              </a:tabLst>
            </a:pPr>
            <a:r>
              <a:rPr b="0" lang="en-US" sz="1000" spc="-1" strike="noStrike">
                <a:solidFill>
                  <a:schemeClr val="dk1"/>
                </a:solidFill>
                <a:latin typeface="Verdana"/>
                <a:ea typeface="Verdana"/>
              </a:rPr>
              <a:t>Click to edit Master text styles</a:t>
            </a:r>
            <a:endParaRPr b="0" lang="en-US" sz="1000" spc="-1" strike="noStrike">
              <a:solidFill>
                <a:schemeClr val="dk1"/>
              </a:solidFill>
              <a:latin typeface="Times New Roman"/>
            </a:endParaRPr>
          </a:p>
        </p:txBody>
      </p:sp>
      <p:sp>
        <p:nvSpPr>
          <p:cNvPr id="37" name="PlaceHolder 3"/>
          <p:cNvSpPr>
            <a:spLocks noGrp="1"/>
          </p:cNvSpPr>
          <p:nvPr>
            <p:ph type="body"/>
          </p:nvPr>
        </p:nvSpPr>
        <p:spPr>
          <a:xfrm>
            <a:off x="4876920" y="6324480"/>
            <a:ext cx="3657240" cy="304560"/>
          </a:xfrm>
          <a:prstGeom prst="rect">
            <a:avLst/>
          </a:prstGeom>
          <a:noFill/>
          <a:ln w="0">
            <a:noFill/>
          </a:ln>
        </p:spPr>
        <p:txBody>
          <a:bodyPr numCol="1" spcCol="0" lIns="93960" rIns="93960" tIns="46800" bIns="46800" anchor="t">
            <a:normAutofit/>
          </a:bodyPr>
          <a:p>
            <a:pPr indent="0" algn="r" defTabSz="938160">
              <a:lnSpc>
                <a:spcPct val="100000"/>
              </a:lnSpc>
              <a:spcBef>
                <a:spcPts val="201"/>
              </a:spcBef>
              <a:buNone/>
              <a:tabLst>
                <a:tab algn="l" pos="0"/>
              </a:tabLst>
            </a:pPr>
            <a:r>
              <a:rPr b="0" lang="en-US" sz="1000" spc="-1" strike="noStrike">
                <a:solidFill>
                  <a:schemeClr val="dk1"/>
                </a:solidFill>
                <a:latin typeface="Verdana"/>
                <a:ea typeface="Verdana"/>
              </a:rPr>
              <a:t>Click to edit Master text styles</a:t>
            </a:r>
            <a:endParaRPr b="0" lang="en-US" sz="1000" spc="-1" strike="noStrike">
              <a:solidFill>
                <a:schemeClr val="dk1"/>
              </a:solidFill>
              <a:latin typeface="Times New Roman"/>
            </a:endParaRPr>
          </a:p>
        </p:txBody>
      </p:sp>
      <p:sp>
        <p:nvSpPr>
          <p:cNvPr id="38" name="PlaceHolder 4"/>
          <p:cNvSpPr>
            <a:spLocks noGrp="1"/>
          </p:cNvSpPr>
          <p:nvPr>
            <p:ph type="sldNum" idx="5"/>
          </p:nvPr>
        </p:nvSpPr>
        <p:spPr>
          <a:xfrm>
            <a:off x="8534520" y="6324480"/>
            <a:ext cx="304560" cy="304560"/>
          </a:xfrm>
          <a:prstGeom prst="rect">
            <a:avLst/>
          </a:prstGeom>
          <a:noFill/>
          <a:ln w="0">
            <a:noFill/>
          </a:ln>
        </p:spPr>
        <p:txBody>
          <a:bodyPr numCol="1" spcCol="0" lIns="93960" rIns="93960" tIns="46800" bIns="46800" anchor="ctr">
            <a:noAutofit/>
          </a:bodyPr>
          <a:lstStyle>
            <a:lvl1pPr indent="0" algn="r" defTabSz="938160">
              <a:lnSpc>
                <a:spcPct val="100000"/>
              </a:lnSpc>
              <a:buNone/>
              <a:defRPr b="0" lang="en-US" sz="1000" spc="-1" strike="noStrike">
                <a:solidFill>
                  <a:srgbClr val="898989"/>
                </a:solidFill>
                <a:latin typeface="Verdana"/>
                <a:ea typeface="MS PGothic"/>
              </a:defRPr>
            </a:lvl1pPr>
          </a:lstStyle>
          <a:p>
            <a:pPr indent="0" algn="r" defTabSz="938160">
              <a:lnSpc>
                <a:spcPct val="100000"/>
              </a:lnSpc>
              <a:buNone/>
            </a:pPr>
            <a:fld id="{C0964C45-6BD7-4F71-A1F8-6ECB996AA97C}" type="slidenum">
              <a:rPr b="0" lang="en-US" sz="1000" spc="-1" strike="noStrike">
                <a:solidFill>
                  <a:srgbClr val="898989"/>
                </a:solidFill>
                <a:latin typeface="Verdana"/>
                <a:ea typeface="MS PGothic"/>
              </a:rPr>
              <a:t>&lt;skaitlis&gt;</a:t>
            </a:fld>
            <a:endParaRPr b="0" lang="lv-LV" sz="10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9" r:id="rId3"/>
  </p:sldLayoutIdLst>
</p:sldMaster>
</file>

<file path=ppt/slideMasters/slideMaster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pic>
        <p:nvPicPr>
          <p:cNvPr id="39" name="Picture 2" descr="C:\Users\admin.VKPAI0\Desktop\50_pilna_divkrasu_rgb_v_LV.png"/>
          <p:cNvPicPr/>
          <p:nvPr/>
        </p:nvPicPr>
        <p:blipFill>
          <a:blip r:embed="rId2"/>
          <a:stretch/>
        </p:blipFill>
        <p:spPr>
          <a:xfrm>
            <a:off x="331920" y="0"/>
            <a:ext cx="1690200" cy="1690200"/>
          </a:xfrm>
          <a:prstGeom prst="rect">
            <a:avLst/>
          </a:prstGeom>
          <a:ln w="0">
            <a:noFill/>
          </a:ln>
        </p:spPr>
      </p:pic>
      <p:sp>
        <p:nvSpPr>
          <p:cNvPr id="40" name="PlaceHolder 1"/>
          <p:cNvSpPr>
            <a:spLocks noGrp="1"/>
          </p:cNvSpPr>
          <p:nvPr>
            <p:ph type="body"/>
          </p:nvPr>
        </p:nvSpPr>
        <p:spPr>
          <a:xfrm>
            <a:off x="2590920" y="6324480"/>
            <a:ext cx="1980720" cy="304560"/>
          </a:xfrm>
          <a:prstGeom prst="rect">
            <a:avLst/>
          </a:prstGeom>
          <a:noFill/>
          <a:ln w="0">
            <a:noFill/>
          </a:ln>
        </p:spPr>
        <p:txBody>
          <a:bodyPr numCol="1" spcCol="0" lIns="93960" rIns="93960" tIns="46800" bIns="46800" anchor="t">
            <a:normAutofit fontScale="86945"/>
          </a:bodyPr>
          <a:p>
            <a:pPr indent="0" defTabSz="938160">
              <a:lnSpc>
                <a:spcPct val="100000"/>
              </a:lnSpc>
              <a:spcBef>
                <a:spcPts val="201"/>
              </a:spcBef>
              <a:buNone/>
              <a:tabLst>
                <a:tab algn="l" pos="0"/>
              </a:tabLst>
            </a:pPr>
            <a:r>
              <a:rPr b="0" lang="en-US" sz="1000" spc="-1" strike="noStrike">
                <a:solidFill>
                  <a:schemeClr val="dk1"/>
                </a:solidFill>
                <a:latin typeface="Verdana"/>
                <a:ea typeface="Verdana"/>
              </a:rPr>
              <a:t>Click to edit Master text styles</a:t>
            </a:r>
            <a:endParaRPr b="0" lang="en-US" sz="1000" spc="-1" strike="noStrike">
              <a:solidFill>
                <a:schemeClr val="dk1"/>
              </a:solidFill>
              <a:latin typeface="Times New Roman"/>
            </a:endParaRPr>
          </a:p>
        </p:txBody>
      </p:sp>
      <p:sp>
        <p:nvSpPr>
          <p:cNvPr id="41" name="PlaceHolder 2"/>
          <p:cNvSpPr>
            <a:spLocks noGrp="1"/>
          </p:cNvSpPr>
          <p:nvPr>
            <p:ph type="body"/>
          </p:nvPr>
        </p:nvSpPr>
        <p:spPr>
          <a:xfrm>
            <a:off x="4876920" y="6324480"/>
            <a:ext cx="3657240" cy="304560"/>
          </a:xfrm>
          <a:prstGeom prst="rect">
            <a:avLst/>
          </a:prstGeom>
          <a:noFill/>
          <a:ln w="0">
            <a:noFill/>
          </a:ln>
        </p:spPr>
        <p:txBody>
          <a:bodyPr numCol="1" spcCol="0" lIns="93960" rIns="93960" tIns="46800" bIns="46800" anchor="t">
            <a:normAutofit/>
          </a:bodyPr>
          <a:p>
            <a:pPr indent="0" algn="r" defTabSz="938160">
              <a:lnSpc>
                <a:spcPct val="100000"/>
              </a:lnSpc>
              <a:spcBef>
                <a:spcPts val="201"/>
              </a:spcBef>
              <a:buNone/>
              <a:tabLst>
                <a:tab algn="l" pos="0"/>
              </a:tabLst>
            </a:pPr>
            <a:r>
              <a:rPr b="0" lang="en-US" sz="1000" spc="-1" strike="noStrike">
                <a:solidFill>
                  <a:schemeClr val="dk1"/>
                </a:solidFill>
                <a:latin typeface="Verdana"/>
                <a:ea typeface="Verdana"/>
              </a:rPr>
              <a:t>Click to edit Master text styles</a:t>
            </a:r>
            <a:endParaRPr b="0" lang="en-US" sz="1000" spc="-1" strike="noStrike">
              <a:solidFill>
                <a:schemeClr val="dk1"/>
              </a:solidFill>
              <a:latin typeface="Times New Roman"/>
            </a:endParaRPr>
          </a:p>
        </p:txBody>
      </p:sp>
      <p:sp>
        <p:nvSpPr>
          <p:cNvPr id="42" name="PlaceHolder 3"/>
          <p:cNvSpPr>
            <a:spLocks noGrp="1"/>
          </p:cNvSpPr>
          <p:nvPr>
            <p:ph type="sldNum" idx="6"/>
          </p:nvPr>
        </p:nvSpPr>
        <p:spPr>
          <a:xfrm>
            <a:off x="8534520" y="6324480"/>
            <a:ext cx="304560" cy="304560"/>
          </a:xfrm>
          <a:prstGeom prst="rect">
            <a:avLst/>
          </a:prstGeom>
          <a:noFill/>
          <a:ln w="0">
            <a:noFill/>
          </a:ln>
        </p:spPr>
        <p:txBody>
          <a:bodyPr numCol="1" spcCol="0" lIns="93960" rIns="93960" tIns="46800" bIns="46800" anchor="ctr">
            <a:noAutofit/>
          </a:bodyPr>
          <a:lstStyle>
            <a:lvl1pPr indent="0" algn="r" defTabSz="938160">
              <a:lnSpc>
                <a:spcPct val="100000"/>
              </a:lnSpc>
              <a:buNone/>
              <a:defRPr b="0" lang="en-US" sz="1000" spc="-1" strike="noStrike">
                <a:solidFill>
                  <a:srgbClr val="898989"/>
                </a:solidFill>
                <a:latin typeface="Verdana"/>
                <a:ea typeface="MS PGothic"/>
              </a:defRPr>
            </a:lvl1pPr>
          </a:lstStyle>
          <a:p>
            <a:pPr indent="0" algn="r" defTabSz="938160">
              <a:lnSpc>
                <a:spcPct val="100000"/>
              </a:lnSpc>
              <a:buNone/>
            </a:pPr>
            <a:fld id="{2A65757D-928D-4FF3-9B9D-601F8035B9AD}" type="slidenum">
              <a:rPr b="0" lang="en-US" sz="1000" spc="-1" strike="noStrike">
                <a:solidFill>
                  <a:srgbClr val="898989"/>
                </a:solidFill>
                <a:latin typeface="Verdana"/>
                <a:ea typeface="MS PGothic"/>
              </a:rPr>
              <a:t>&lt;skaitlis&gt;</a:t>
            </a:fld>
            <a:endParaRPr b="0" lang="lv-LV" sz="10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1" r:id="rId3"/>
  </p:sldLayoutIdLst>
</p:sldMaster>
</file>

<file path=ppt/slideMasters/slideMaster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pic>
        <p:nvPicPr>
          <p:cNvPr id="43" name="Picture 2" descr="C:\Users\admin.VKPAI0\Desktop\50_pilna_divkrasu_rgb_v_LV.png"/>
          <p:cNvPicPr/>
          <p:nvPr/>
        </p:nvPicPr>
        <p:blipFill>
          <a:blip r:embed="rId2"/>
          <a:stretch/>
        </p:blipFill>
        <p:spPr>
          <a:xfrm>
            <a:off x="331920" y="0"/>
            <a:ext cx="1690200" cy="1690200"/>
          </a:xfrm>
          <a:prstGeom prst="rect">
            <a:avLst/>
          </a:prstGeom>
          <a:ln w="0">
            <a:noFill/>
          </a:ln>
        </p:spPr>
      </p:pic>
      <p:sp>
        <p:nvSpPr>
          <p:cNvPr id="44" name="PlaceHolder 1"/>
          <p:cNvSpPr>
            <a:spLocks noGrp="1"/>
          </p:cNvSpPr>
          <p:nvPr>
            <p:ph type="title"/>
          </p:nvPr>
        </p:nvSpPr>
        <p:spPr>
          <a:xfrm>
            <a:off x="2590920" y="272880"/>
            <a:ext cx="2750760" cy="1161720"/>
          </a:xfrm>
          <a:prstGeom prst="rect">
            <a:avLst/>
          </a:prstGeom>
          <a:noFill/>
          <a:ln w="0">
            <a:noFill/>
          </a:ln>
        </p:spPr>
        <p:txBody>
          <a:bodyPr numCol="1" spcCol="0" lIns="93960" rIns="93960" tIns="46800" bIns="46800" anchor="t">
            <a:normAutofit fontScale="96628"/>
          </a:bodyPr>
          <a:p>
            <a:pPr indent="0" defTabSz="938160">
              <a:lnSpc>
                <a:spcPct val="100000"/>
              </a:lnSpc>
              <a:buNone/>
            </a:pPr>
            <a:r>
              <a:rPr b="1" lang="en-US" sz="2400" spc="-1" strike="noStrike">
                <a:solidFill>
                  <a:schemeClr val="dk1"/>
                </a:solidFill>
                <a:latin typeface="Verdana"/>
                <a:ea typeface="Verdana"/>
              </a:rPr>
              <a:t>Click to edit Master title style</a:t>
            </a:r>
            <a:endParaRPr b="0" lang="en-US" sz="2400" spc="-1" strike="noStrike">
              <a:solidFill>
                <a:schemeClr val="dk1"/>
              </a:solidFill>
              <a:latin typeface="Times New Roman"/>
            </a:endParaRPr>
          </a:p>
        </p:txBody>
      </p:sp>
      <p:sp>
        <p:nvSpPr>
          <p:cNvPr id="45" name="PlaceHolder 2"/>
          <p:cNvSpPr>
            <a:spLocks noGrp="1"/>
          </p:cNvSpPr>
          <p:nvPr>
            <p:ph type="body"/>
          </p:nvPr>
        </p:nvSpPr>
        <p:spPr>
          <a:xfrm>
            <a:off x="5569560" y="272880"/>
            <a:ext cx="3269160" cy="5852880"/>
          </a:xfrm>
          <a:prstGeom prst="rect">
            <a:avLst/>
          </a:prstGeom>
          <a:noFill/>
          <a:ln w="0">
            <a:noFill/>
          </a:ln>
        </p:spPr>
        <p:txBody>
          <a:bodyPr numCol="1" spcCol="0" lIns="93960" rIns="93960" tIns="46800" bIns="46800" anchor="t">
            <a:normAutofit/>
          </a:bodyPr>
          <a:p>
            <a:pPr marL="351000" indent="-351000" defTabSz="938160">
              <a:lnSpc>
                <a:spcPct val="100000"/>
              </a:lnSpc>
              <a:spcBef>
                <a:spcPts val="400"/>
              </a:spcBef>
              <a:buClr>
                <a:srgbClr val="000000"/>
              </a:buClr>
              <a:buFont typeface="Arial"/>
              <a:buChar char="•"/>
            </a:pPr>
            <a:r>
              <a:rPr b="0" lang="en-US" sz="2000" spc="-1" strike="noStrike">
                <a:solidFill>
                  <a:schemeClr val="dk1"/>
                </a:solidFill>
                <a:latin typeface="Verdana"/>
                <a:ea typeface="Verdana"/>
              </a:rPr>
              <a:t>Click to edit Master text styles</a:t>
            </a:r>
            <a:endParaRPr b="0" lang="en-US" sz="2000" spc="-1" strike="noStrike">
              <a:solidFill>
                <a:schemeClr val="dk1"/>
              </a:solidFill>
              <a:latin typeface="Times New Roman"/>
            </a:endParaRPr>
          </a:p>
          <a:p>
            <a:pPr lvl="1" marL="762120" indent="-291960" defTabSz="938160">
              <a:lnSpc>
                <a:spcPct val="100000"/>
              </a:lnSpc>
              <a:spcBef>
                <a:spcPts val="400"/>
              </a:spcBef>
              <a:buClr>
                <a:srgbClr val="000000"/>
              </a:buClr>
              <a:buFont typeface="Arial"/>
              <a:buChar char="–"/>
            </a:pPr>
            <a:r>
              <a:rPr b="0" lang="en-US" sz="2000" spc="-1" strike="noStrike">
                <a:solidFill>
                  <a:schemeClr val="dk1"/>
                </a:solidFill>
                <a:latin typeface="Verdana"/>
                <a:ea typeface="Verdana"/>
              </a:rPr>
              <a:t>Second level</a:t>
            </a:r>
            <a:endParaRPr b="0" lang="en-US" sz="2000" spc="-1" strike="noStrike">
              <a:solidFill>
                <a:schemeClr val="dk1"/>
              </a:solidFill>
              <a:latin typeface="Times New Roman"/>
            </a:endParaRPr>
          </a:p>
          <a:p>
            <a:pPr lvl="2" marL="1173240" indent="-233280" defTabSz="938160">
              <a:lnSpc>
                <a:spcPct val="100000"/>
              </a:lnSpc>
              <a:spcBef>
                <a:spcPts val="400"/>
              </a:spcBef>
              <a:buClr>
                <a:srgbClr val="000000"/>
              </a:buClr>
              <a:buFont typeface="Arial"/>
              <a:buChar char="•"/>
            </a:pPr>
            <a:r>
              <a:rPr b="0" lang="en-US" sz="2000" spc="-1" strike="noStrike">
                <a:solidFill>
                  <a:schemeClr val="dk1"/>
                </a:solidFill>
                <a:latin typeface="Verdana"/>
                <a:ea typeface="Verdana"/>
              </a:rPr>
              <a:t>Third level</a:t>
            </a:r>
            <a:endParaRPr b="0" lang="en-US" sz="2000" spc="-1" strike="noStrike">
              <a:solidFill>
                <a:schemeClr val="dk1"/>
              </a:solidFill>
              <a:latin typeface="Times New Roman"/>
            </a:endParaRPr>
          </a:p>
          <a:p>
            <a:pPr lvl="3" marL="1643040" indent="-233280" defTabSz="938160">
              <a:lnSpc>
                <a:spcPct val="100000"/>
              </a:lnSpc>
              <a:spcBef>
                <a:spcPts val="400"/>
              </a:spcBef>
              <a:buClr>
                <a:srgbClr val="000000"/>
              </a:buClr>
              <a:buFont typeface="Arial"/>
              <a:buChar char="–"/>
            </a:pPr>
            <a:r>
              <a:rPr b="0" lang="en-US" sz="2000" spc="-1" strike="noStrike">
                <a:solidFill>
                  <a:schemeClr val="dk1"/>
                </a:solidFill>
                <a:latin typeface="Verdana"/>
                <a:ea typeface="Verdana"/>
              </a:rPr>
              <a:t>Fourth level</a:t>
            </a:r>
            <a:endParaRPr b="0" lang="en-US" sz="2000" spc="-1" strike="noStrike">
              <a:solidFill>
                <a:schemeClr val="dk1"/>
              </a:solidFill>
              <a:latin typeface="Times New Roman"/>
            </a:endParaRPr>
          </a:p>
          <a:p>
            <a:pPr lvl="4" marL="2112840" indent="-233280" defTabSz="938160">
              <a:lnSpc>
                <a:spcPct val="100000"/>
              </a:lnSpc>
              <a:spcBef>
                <a:spcPts val="400"/>
              </a:spcBef>
              <a:buClr>
                <a:srgbClr val="000000"/>
              </a:buClr>
              <a:buFont typeface="Arial"/>
              <a:buChar char="»"/>
            </a:pPr>
            <a:r>
              <a:rPr b="0" lang="en-US" sz="2000" spc="-1" strike="noStrike">
                <a:solidFill>
                  <a:schemeClr val="dk1"/>
                </a:solidFill>
                <a:latin typeface="Verdana"/>
                <a:ea typeface="Verdana"/>
              </a:rPr>
              <a:t>Fifth level</a:t>
            </a:r>
            <a:endParaRPr b="0" lang="en-US" sz="2000" spc="-1" strike="noStrike">
              <a:solidFill>
                <a:schemeClr val="dk1"/>
              </a:solidFill>
              <a:latin typeface="Times New Roman"/>
            </a:endParaRPr>
          </a:p>
        </p:txBody>
      </p:sp>
      <p:sp>
        <p:nvSpPr>
          <p:cNvPr id="46" name="PlaceHolder 3"/>
          <p:cNvSpPr>
            <a:spLocks noGrp="1"/>
          </p:cNvSpPr>
          <p:nvPr>
            <p:ph type="body"/>
          </p:nvPr>
        </p:nvSpPr>
        <p:spPr>
          <a:xfrm>
            <a:off x="2590920" y="1434960"/>
            <a:ext cx="2750760" cy="4690800"/>
          </a:xfrm>
          <a:prstGeom prst="rect">
            <a:avLst/>
          </a:prstGeom>
          <a:noFill/>
          <a:ln w="0">
            <a:noFill/>
          </a:ln>
        </p:spPr>
        <p:txBody>
          <a:bodyPr numCol="1" spcCol="0" lIns="93960" rIns="93960" tIns="46800" bIns="46800" anchor="t">
            <a:normAutofit/>
          </a:bodyPr>
          <a:p>
            <a:pPr indent="0" defTabSz="938160">
              <a:lnSpc>
                <a:spcPct val="100000"/>
              </a:lnSpc>
              <a:spcBef>
                <a:spcPts val="400"/>
              </a:spcBef>
              <a:buNone/>
              <a:tabLst>
                <a:tab algn="l" pos="0"/>
              </a:tabLst>
            </a:pPr>
            <a:r>
              <a:rPr b="0" lang="en-US" sz="2000" spc="-1" strike="noStrike">
                <a:solidFill>
                  <a:schemeClr val="dk1"/>
                </a:solidFill>
                <a:latin typeface="Verdana"/>
                <a:ea typeface="Verdana"/>
              </a:rPr>
              <a:t>Click to edit Master text styles</a:t>
            </a:r>
            <a:endParaRPr b="0" lang="en-US" sz="2000" spc="-1" strike="noStrike">
              <a:solidFill>
                <a:schemeClr val="dk1"/>
              </a:solidFill>
              <a:latin typeface="Times New Roman"/>
            </a:endParaRPr>
          </a:p>
        </p:txBody>
      </p:sp>
      <p:sp>
        <p:nvSpPr>
          <p:cNvPr id="47" name="PlaceHolder 4"/>
          <p:cNvSpPr>
            <a:spLocks noGrp="1"/>
          </p:cNvSpPr>
          <p:nvPr>
            <p:ph type="body"/>
          </p:nvPr>
        </p:nvSpPr>
        <p:spPr>
          <a:xfrm>
            <a:off x="2590920" y="6324480"/>
            <a:ext cx="1980720" cy="304560"/>
          </a:xfrm>
          <a:prstGeom prst="rect">
            <a:avLst/>
          </a:prstGeom>
          <a:noFill/>
          <a:ln w="0">
            <a:noFill/>
          </a:ln>
        </p:spPr>
        <p:txBody>
          <a:bodyPr numCol="1" spcCol="0" lIns="93960" rIns="93960" tIns="46800" bIns="46800" anchor="t">
            <a:normAutofit fontScale="86945"/>
          </a:bodyPr>
          <a:p>
            <a:pPr indent="0" defTabSz="938160">
              <a:lnSpc>
                <a:spcPct val="100000"/>
              </a:lnSpc>
              <a:spcBef>
                <a:spcPts val="201"/>
              </a:spcBef>
              <a:buNone/>
              <a:tabLst>
                <a:tab algn="l" pos="0"/>
              </a:tabLst>
            </a:pPr>
            <a:r>
              <a:rPr b="0" lang="en-US" sz="1000" spc="-1" strike="noStrike">
                <a:solidFill>
                  <a:schemeClr val="dk1"/>
                </a:solidFill>
                <a:latin typeface="Verdana"/>
                <a:ea typeface="Verdana"/>
              </a:rPr>
              <a:t>Click to edit Master text styles</a:t>
            </a:r>
            <a:endParaRPr b="0" lang="en-US" sz="1000" spc="-1" strike="noStrike">
              <a:solidFill>
                <a:schemeClr val="dk1"/>
              </a:solidFill>
              <a:latin typeface="Times New Roman"/>
            </a:endParaRPr>
          </a:p>
        </p:txBody>
      </p:sp>
      <p:sp>
        <p:nvSpPr>
          <p:cNvPr id="48" name="PlaceHolder 5"/>
          <p:cNvSpPr>
            <a:spLocks noGrp="1"/>
          </p:cNvSpPr>
          <p:nvPr>
            <p:ph type="body"/>
          </p:nvPr>
        </p:nvSpPr>
        <p:spPr>
          <a:xfrm>
            <a:off x="4876920" y="6324480"/>
            <a:ext cx="3657240" cy="304560"/>
          </a:xfrm>
          <a:prstGeom prst="rect">
            <a:avLst/>
          </a:prstGeom>
          <a:noFill/>
          <a:ln w="0">
            <a:noFill/>
          </a:ln>
        </p:spPr>
        <p:txBody>
          <a:bodyPr numCol="1" spcCol="0" lIns="93960" rIns="93960" tIns="46800" bIns="46800" anchor="t">
            <a:normAutofit/>
          </a:bodyPr>
          <a:p>
            <a:pPr indent="0" algn="r" defTabSz="938160">
              <a:lnSpc>
                <a:spcPct val="100000"/>
              </a:lnSpc>
              <a:spcBef>
                <a:spcPts val="201"/>
              </a:spcBef>
              <a:buNone/>
              <a:tabLst>
                <a:tab algn="l" pos="0"/>
              </a:tabLst>
            </a:pPr>
            <a:r>
              <a:rPr b="0" lang="en-US" sz="1000" spc="-1" strike="noStrike">
                <a:solidFill>
                  <a:schemeClr val="dk1"/>
                </a:solidFill>
                <a:latin typeface="Verdana"/>
                <a:ea typeface="Verdana"/>
              </a:rPr>
              <a:t>Click to edit Master text styles</a:t>
            </a:r>
            <a:endParaRPr b="0" lang="en-US" sz="1000" spc="-1" strike="noStrike">
              <a:solidFill>
                <a:schemeClr val="dk1"/>
              </a:solidFill>
              <a:latin typeface="Times New Roman"/>
            </a:endParaRPr>
          </a:p>
        </p:txBody>
      </p:sp>
      <p:sp>
        <p:nvSpPr>
          <p:cNvPr id="49" name="PlaceHolder 6"/>
          <p:cNvSpPr>
            <a:spLocks noGrp="1"/>
          </p:cNvSpPr>
          <p:nvPr>
            <p:ph type="sldNum" idx="7"/>
          </p:nvPr>
        </p:nvSpPr>
        <p:spPr>
          <a:xfrm>
            <a:off x="8534520" y="6324480"/>
            <a:ext cx="304560" cy="304560"/>
          </a:xfrm>
          <a:prstGeom prst="rect">
            <a:avLst/>
          </a:prstGeom>
          <a:noFill/>
          <a:ln w="0">
            <a:noFill/>
          </a:ln>
        </p:spPr>
        <p:txBody>
          <a:bodyPr numCol="1" spcCol="0" lIns="93960" rIns="93960" tIns="46800" bIns="46800" anchor="ctr">
            <a:noAutofit/>
          </a:bodyPr>
          <a:lstStyle>
            <a:lvl1pPr indent="0" algn="r" defTabSz="938160">
              <a:lnSpc>
                <a:spcPct val="100000"/>
              </a:lnSpc>
              <a:buNone/>
              <a:defRPr b="0" lang="en-US" sz="1000" spc="-1" strike="noStrike">
                <a:solidFill>
                  <a:srgbClr val="898989"/>
                </a:solidFill>
                <a:latin typeface="Verdana"/>
                <a:ea typeface="MS PGothic"/>
              </a:defRPr>
            </a:lvl1pPr>
          </a:lstStyle>
          <a:p>
            <a:pPr indent="0" algn="r" defTabSz="938160">
              <a:lnSpc>
                <a:spcPct val="100000"/>
              </a:lnSpc>
              <a:buNone/>
            </a:pPr>
            <a:fld id="{72088AB5-3C33-47F8-9FFE-A871C6F1837B}" type="slidenum">
              <a:rPr b="0" lang="en-US" sz="1000" spc="-1" strike="noStrike">
                <a:solidFill>
                  <a:srgbClr val="898989"/>
                </a:solidFill>
                <a:latin typeface="Verdana"/>
                <a:ea typeface="MS PGothic"/>
              </a:rPr>
              <a:t>&lt;skaitlis&gt;</a:t>
            </a:fld>
            <a:endParaRPr b="0" lang="lv-LV" sz="10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3" r:id="rId3"/>
  </p:sldLayoutIdLst>
</p:sldMaster>
</file>

<file path=ppt/slideMasters/slideMaster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pic>
        <p:nvPicPr>
          <p:cNvPr id="50" name="Picture 7" descr=""/>
          <p:cNvPicPr/>
          <p:nvPr/>
        </p:nvPicPr>
        <p:blipFill>
          <a:blip r:embed="rId2"/>
          <a:stretch/>
        </p:blipFill>
        <p:spPr>
          <a:xfrm>
            <a:off x="0" y="6621480"/>
            <a:ext cx="9143640" cy="245880"/>
          </a:xfrm>
          <a:prstGeom prst="rect">
            <a:avLst/>
          </a:prstGeom>
          <a:ln w="0">
            <a:noFill/>
          </a:ln>
        </p:spPr>
      </p:pic>
      <p:pic>
        <p:nvPicPr>
          <p:cNvPr id="51" name="Picture 3" descr="C:\Users\admin.VKPAI0\Desktop\50_pilna_divkrasu_rgb_h_LV.jpg"/>
          <p:cNvPicPr/>
          <p:nvPr/>
        </p:nvPicPr>
        <p:blipFill>
          <a:blip r:embed="rId3"/>
          <a:stretch/>
        </p:blipFill>
        <p:spPr>
          <a:xfrm>
            <a:off x="2023920" y="0"/>
            <a:ext cx="5095440" cy="2939760"/>
          </a:xfrm>
          <a:prstGeom prst="rect">
            <a:avLst/>
          </a:prstGeom>
          <a:ln w="0">
            <a:noFill/>
          </a:ln>
        </p:spPr>
      </p:pic>
      <p:sp>
        <p:nvSpPr>
          <p:cNvPr id="52" name="PlaceHolder 1"/>
          <p:cNvSpPr>
            <a:spLocks noGrp="1"/>
          </p:cNvSpPr>
          <p:nvPr>
            <p:ph type="body"/>
          </p:nvPr>
        </p:nvSpPr>
        <p:spPr>
          <a:xfrm>
            <a:off x="685800" y="4724280"/>
            <a:ext cx="7772040" cy="914040"/>
          </a:xfrm>
          <a:prstGeom prst="rect">
            <a:avLst/>
          </a:prstGeom>
          <a:noFill/>
          <a:ln w="0">
            <a:noFill/>
          </a:ln>
        </p:spPr>
        <p:txBody>
          <a:bodyPr numCol="1" spcCol="0" lIns="93960" rIns="93960" tIns="46800" bIns="46800" anchor="t">
            <a:normAutofit/>
          </a:bodyPr>
          <a:p>
            <a:pPr indent="0" algn="ctr" defTabSz="938160">
              <a:lnSpc>
                <a:spcPct val="100000"/>
              </a:lnSpc>
              <a:spcBef>
                <a:spcPts val="281"/>
              </a:spcBef>
              <a:buNone/>
              <a:tabLst>
                <a:tab algn="l" pos="0"/>
              </a:tabLst>
            </a:pPr>
            <a:r>
              <a:rPr b="0" lang="en-US" sz="1400" spc="-1" strike="noStrike">
                <a:solidFill>
                  <a:schemeClr val="dk1"/>
                </a:solidFill>
                <a:latin typeface="Verdana"/>
                <a:ea typeface="Verdana"/>
              </a:rPr>
              <a:t>Click to edit Master text styles</a:t>
            </a:r>
            <a:endParaRPr b="0" lang="en-US" sz="1400" spc="-1" strike="noStrike">
              <a:solidFill>
                <a:schemeClr val="dk1"/>
              </a:solidFill>
              <a:latin typeface="Times New Roman"/>
            </a:endParaRPr>
          </a:p>
        </p:txBody>
      </p:sp>
      <p:sp>
        <p:nvSpPr>
          <p:cNvPr id="53" name="PlaceHolder 2"/>
          <p:cNvSpPr>
            <a:spLocks noGrp="1"/>
          </p:cNvSpPr>
          <p:nvPr>
            <p:ph type="body"/>
          </p:nvPr>
        </p:nvSpPr>
        <p:spPr>
          <a:xfrm>
            <a:off x="685800" y="5761080"/>
            <a:ext cx="7772040" cy="639360"/>
          </a:xfrm>
          <a:prstGeom prst="rect">
            <a:avLst/>
          </a:prstGeom>
          <a:noFill/>
          <a:ln w="0">
            <a:noFill/>
          </a:ln>
        </p:spPr>
        <p:txBody>
          <a:bodyPr numCol="1" spcCol="0" lIns="93960" rIns="93960" tIns="46800" bIns="46800" anchor="t">
            <a:normAutofit/>
          </a:bodyPr>
          <a:p>
            <a:pPr indent="0" algn="ctr" defTabSz="938160">
              <a:lnSpc>
                <a:spcPct val="100000"/>
              </a:lnSpc>
              <a:spcBef>
                <a:spcPts val="281"/>
              </a:spcBef>
              <a:buNone/>
              <a:tabLst>
                <a:tab algn="l" pos="0"/>
              </a:tabLst>
            </a:pPr>
            <a:r>
              <a:rPr b="0" lang="en-US" sz="1400" spc="-1" strike="noStrike">
                <a:solidFill>
                  <a:schemeClr val="dk1"/>
                </a:solidFill>
                <a:latin typeface="Verdana"/>
                <a:ea typeface="Verdana"/>
              </a:rPr>
              <a:t>Click to edit Master text styles</a:t>
            </a:r>
            <a:endParaRPr b="0" lang="en-US" sz="1400" spc="-1" strike="noStrike">
              <a:solidFill>
                <a:schemeClr val="dk1"/>
              </a:solidFill>
              <a:latin typeface="Times New Roman"/>
            </a:endParaRPr>
          </a:p>
        </p:txBody>
      </p:sp>
    </p:spTree>
  </p:cSld>
  <p:clrMap bg1="lt1" bg2="lt2" tx1="dk1" tx2="dk2" accent1="accent1" accent2="accent2" accent3="accent3" accent4="accent4" accent5="accent5" accent6="accent6" hlink="hlink" folHlink="folHlink"/>
  <p:sldLayoutIdLst>
    <p:sldLayoutId id="2147483665" r:id="rId4"/>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Relationships xmlns="http://schemas.openxmlformats.org/package/2006/relationships"><Relationship Id="rId1" Type="http://schemas.openxmlformats.org/officeDocument/2006/relationships/image" Target="../media/image4.jpeg"/><Relationship Id="rId2" Type="http://schemas.openxmlformats.org/officeDocument/2006/relationships/slideLayout" Target="../slideLayouts/slideLayout6.xml"/>
</Relationships>
</file>

<file path=ppt/slides/_rels/slide3.xml.rels><?xml version="1.0" encoding="UTF-8"?>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6.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6.xml"/>
</Relationships>
</file>

<file path=ppt/slides/_rels/slide5.xml.rels><?xml version="1.0" encoding="UTF-8"?>
<Relationships xmlns="http://schemas.openxmlformats.org/package/2006/relationships"><Relationship Id="rId1" Type="http://schemas.openxmlformats.org/officeDocument/2006/relationships/image" Target="../media/image6.jpeg"/><Relationship Id="rId2" Type="http://schemas.openxmlformats.org/officeDocument/2006/relationships/image" Target="../media/image7.jpeg"/><Relationship Id="rId3" Type="http://schemas.openxmlformats.org/officeDocument/2006/relationships/image" Target="../media/image8.jpeg"/><Relationship Id="rId4" Type="http://schemas.openxmlformats.org/officeDocument/2006/relationships/slideLayout" Target="../slideLayouts/slideLayout6.xml"/>
</Relationships>
</file>

<file path=ppt/slides/_rels/slide6.xml.rels><?xml version="1.0" encoding="UTF-8"?>
<Relationships xmlns="http://schemas.openxmlformats.org/package/2006/relationships"><Relationship Id="rId1" Type="http://schemas.openxmlformats.org/officeDocument/2006/relationships/image" Target="../media/image9.jpeg"/><Relationship Id="rId2" Type="http://schemas.openxmlformats.org/officeDocument/2006/relationships/image" Target="../media/image10.jpeg"/><Relationship Id="rId3" Type="http://schemas.openxmlformats.org/officeDocument/2006/relationships/slideLayout" Target="../slideLayouts/slideLayout6.xml"/>
</Relationships>
</file>

<file path=ppt/slides/_rels/slide7.xml.rels><?xml version="1.0" encoding="UTF-8"?>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jpeg"/><Relationship Id="rId3" Type="http://schemas.openxmlformats.org/officeDocument/2006/relationships/slideLayout" Target="../slideLayouts/slideLayout6.xml"/>
</Relationships>
</file>

<file path=ppt/slides/_rels/slide8.xml.rels><?xml version="1.0" encoding="UTF-8"?>
<Relationships xmlns="http://schemas.openxmlformats.org/package/2006/relationships"><Relationship Id="rId1" Type="http://schemas.openxmlformats.org/officeDocument/2006/relationships/image" Target="../media/image13.jpeg"/><Relationship Id="rId2" Type="http://schemas.openxmlformats.org/officeDocument/2006/relationships/image" Target="../media/image14.jpeg"/><Relationship Id="rId3" Type="http://schemas.openxmlformats.org/officeDocument/2006/relationships/slideLayout" Target="../slideLayouts/slideLayout6.xml"/>
</Relationships>
</file>

<file path=ppt/slides/_rels/slide9.xml.rels><?xml version="1.0" encoding="UTF-8"?>
<Relationships xmlns="http://schemas.openxmlformats.org/package/2006/relationships"><Relationship Id="rId1" Type="http://schemas.openxmlformats.org/officeDocument/2006/relationships/image" Target="../media/image15.jpeg"/><Relationship Id="rId2" Type="http://schemas.openxmlformats.org/officeDocument/2006/relationships/image" Target="../media/image16.jpeg"/><Relationship Id="rId3" Type="http://schemas.openxmlformats.org/officeDocument/2006/relationships/slideLayout" Target="../slideLayouts/slideLayout6.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6.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4" name="PlaceHolder 1"/>
          <p:cNvSpPr>
            <a:spLocks noGrp="1"/>
          </p:cNvSpPr>
          <p:nvPr>
            <p:ph type="title"/>
          </p:nvPr>
        </p:nvSpPr>
        <p:spPr>
          <a:xfrm>
            <a:off x="498600" y="2873520"/>
            <a:ext cx="8145000" cy="1074240"/>
          </a:xfrm>
          <a:prstGeom prst="rect">
            <a:avLst/>
          </a:prstGeom>
          <a:noFill/>
          <a:ln w="0">
            <a:noFill/>
          </a:ln>
        </p:spPr>
        <p:txBody>
          <a:bodyPr numCol="1" spcCol="0" lIns="93960" rIns="93960" tIns="46800" bIns="46800" anchor="t">
            <a:normAutofit/>
          </a:bodyPr>
          <a:p>
            <a:pPr indent="0" algn="ctr" defTabSz="938160">
              <a:lnSpc>
                <a:spcPct val="100000"/>
              </a:lnSpc>
              <a:buNone/>
            </a:pPr>
            <a:r>
              <a:rPr b="1" lang="lv-LV" sz="2000" spc="-1" strike="noStrike">
                <a:solidFill>
                  <a:schemeClr val="dk1"/>
                </a:solidFill>
                <a:latin typeface="Times New Roman"/>
                <a:ea typeface="MS PGothic"/>
              </a:rPr>
              <a:t>Kultūras mantojuma aizsardzības problēmas un risinājumi.</a:t>
            </a:r>
            <a:br>
              <a:rPr sz="2000"/>
            </a:br>
            <a:r>
              <a:rPr b="1" i="1" lang="lv-LV" sz="2000" spc="-1" strike="noStrike">
                <a:solidFill>
                  <a:schemeClr val="dk1"/>
                </a:solidFill>
                <a:latin typeface="Times New Roman"/>
                <a:ea typeface="MS PGothic"/>
              </a:rPr>
              <a:t>Vietējo kopienu loma.</a:t>
            </a:r>
            <a:endParaRPr b="0" lang="en-US" sz="2000" spc="-1" strike="noStrike">
              <a:solidFill>
                <a:schemeClr val="dk1"/>
              </a:solidFill>
              <a:latin typeface="Times New Roman"/>
            </a:endParaRPr>
          </a:p>
        </p:txBody>
      </p:sp>
      <p:sp>
        <p:nvSpPr>
          <p:cNvPr id="55" name="TextBox 1"/>
          <p:cNvSpPr/>
          <p:nvPr/>
        </p:nvSpPr>
        <p:spPr>
          <a:xfrm>
            <a:off x="498600" y="5543640"/>
            <a:ext cx="2269440" cy="394560"/>
          </a:xfrm>
          <a:prstGeom prst="rect">
            <a:avLst/>
          </a:prstGeom>
          <a:noFill/>
          <a:ln w="0">
            <a:noFill/>
          </a:ln>
        </p:spPr>
        <p:style>
          <a:lnRef idx="0"/>
          <a:fillRef idx="0"/>
          <a:effectRef idx="0"/>
          <a:fontRef idx="minor"/>
        </p:style>
        <p:txBody>
          <a:bodyPr lIns="90000" rIns="90000" tIns="45000" bIns="45000" anchor="t">
            <a:spAutoFit/>
          </a:bodyPr>
          <a:p>
            <a:pPr defTabSz="938160">
              <a:lnSpc>
                <a:spcPct val="100000"/>
              </a:lnSpc>
            </a:pPr>
            <a:r>
              <a:rPr b="0" lang="lv-LV" sz="2000" spc="-1" strike="noStrike">
                <a:solidFill>
                  <a:schemeClr val="dk1"/>
                </a:solidFill>
                <a:latin typeface="Times New Roman"/>
                <a:ea typeface="MS PGothic"/>
              </a:rPr>
              <a:t>Ālave, 16.05.2025</a:t>
            </a:r>
            <a:r>
              <a:rPr b="0" lang="lv-LV" sz="1700" spc="-1" strike="noStrike">
                <a:solidFill>
                  <a:schemeClr val="dk1"/>
                </a:solidFill>
                <a:latin typeface="Times New Roman"/>
                <a:ea typeface="MS PGothic"/>
              </a:rPr>
              <a:t>.</a:t>
            </a:r>
            <a:endParaRPr b="0" lang="lv-LV" sz="1700" spc="-1" strike="noStrike">
              <a:solidFill>
                <a:srgbClr val="000000"/>
              </a:solidFill>
              <a:latin typeface="Arial"/>
            </a:endParaRPr>
          </a:p>
        </p:txBody>
      </p:sp>
      <p:sp>
        <p:nvSpPr>
          <p:cNvPr id="56" name="TextBox 2"/>
          <p:cNvSpPr/>
          <p:nvPr/>
        </p:nvSpPr>
        <p:spPr>
          <a:xfrm>
            <a:off x="5405400" y="4883400"/>
            <a:ext cx="2973600" cy="867240"/>
          </a:xfrm>
          <a:prstGeom prst="rect">
            <a:avLst/>
          </a:prstGeom>
          <a:noFill/>
          <a:ln w="0">
            <a:noFill/>
          </a:ln>
        </p:spPr>
        <p:style>
          <a:lnRef idx="0"/>
          <a:fillRef idx="0"/>
          <a:effectRef idx="0"/>
          <a:fontRef idx="minor"/>
        </p:style>
        <p:txBody>
          <a:bodyPr lIns="90000" rIns="90000" tIns="45000" bIns="45000" anchor="t">
            <a:spAutoFit/>
          </a:bodyPr>
          <a:p>
            <a:pPr defTabSz="938160">
              <a:lnSpc>
                <a:spcPct val="100000"/>
              </a:lnSpc>
            </a:pPr>
            <a:r>
              <a:rPr b="0" lang="lv-LV" sz="1700" spc="-1" strike="noStrike">
                <a:solidFill>
                  <a:schemeClr val="dk1"/>
                </a:solidFill>
                <a:latin typeface="Times New Roman"/>
                <a:ea typeface="MS PGothic"/>
              </a:rPr>
              <a:t>Atis Artmanis</a:t>
            </a:r>
            <a:endParaRPr b="0" lang="lv-LV" sz="1700" spc="-1" strike="noStrike">
              <a:solidFill>
                <a:srgbClr val="000000"/>
              </a:solidFill>
              <a:latin typeface="Arial"/>
            </a:endParaRPr>
          </a:p>
          <a:p>
            <a:pPr defTabSz="938160">
              <a:lnSpc>
                <a:spcPct val="100000"/>
              </a:lnSpc>
            </a:pPr>
            <a:r>
              <a:rPr b="0" lang="lv-LV" sz="1700" spc="-1" strike="noStrike">
                <a:solidFill>
                  <a:schemeClr val="dk1"/>
                </a:solidFill>
                <a:latin typeface="Times New Roman"/>
                <a:ea typeface="MS PGothic"/>
              </a:rPr>
              <a:t>Zemgales reģionālās nodaļas Valsts inspektors</a:t>
            </a:r>
            <a:endParaRPr b="0" lang="lv-LV" sz="17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7" name="PlaceHolder 1"/>
          <p:cNvSpPr>
            <a:spLocks noGrp="1"/>
          </p:cNvSpPr>
          <p:nvPr>
            <p:ph type="sldNum" idx="8"/>
          </p:nvPr>
        </p:nvSpPr>
        <p:spPr>
          <a:xfrm>
            <a:off x="8534520" y="6324480"/>
            <a:ext cx="304560" cy="304560"/>
          </a:xfrm>
          <a:prstGeom prst="rect">
            <a:avLst/>
          </a:prstGeom>
          <a:noFill/>
          <a:ln w="0">
            <a:noFill/>
          </a:ln>
        </p:spPr>
        <p:txBody>
          <a:bodyPr numCol="1" spcCol="0" lIns="93960" rIns="93960" tIns="46800" bIns="46800" anchor="ctr">
            <a:noAutofit/>
          </a:bodyPr>
          <a:lstStyle>
            <a:lvl1pPr indent="0" algn="r" defTabSz="938160">
              <a:lnSpc>
                <a:spcPct val="100000"/>
              </a:lnSpc>
              <a:buNone/>
              <a:defRPr b="0" lang="en-US" sz="1000" spc="-1" strike="noStrike">
                <a:solidFill>
                  <a:srgbClr val="898989"/>
                </a:solidFill>
                <a:latin typeface="Verdana"/>
                <a:ea typeface="MS PGothic"/>
              </a:defRPr>
            </a:lvl1pPr>
          </a:lstStyle>
          <a:p>
            <a:pPr indent="0" algn="r" defTabSz="938160">
              <a:lnSpc>
                <a:spcPct val="100000"/>
              </a:lnSpc>
              <a:buNone/>
            </a:pPr>
            <a:fld id="{16CD3FCC-6184-4F12-930A-ACA164776D45}" type="slidenum">
              <a:rPr b="0" lang="en-US" sz="1000" spc="-1" strike="noStrike">
                <a:solidFill>
                  <a:srgbClr val="898989"/>
                </a:solidFill>
                <a:latin typeface="Verdana"/>
                <a:ea typeface="MS PGothic"/>
              </a:rPr>
              <a:t>&lt;skaitlis&gt;</a:t>
            </a:fld>
            <a:endParaRPr b="0" lang="lv-LV" sz="1000" spc="-1" strike="noStrike">
              <a:solidFill>
                <a:srgbClr val="000000"/>
              </a:solidFill>
              <a:latin typeface="Times New Roman"/>
            </a:endParaRPr>
          </a:p>
        </p:txBody>
      </p:sp>
      <p:sp>
        <p:nvSpPr>
          <p:cNvPr id="58" name="PlaceHolder 2"/>
          <p:cNvSpPr>
            <a:spLocks noGrp="1"/>
          </p:cNvSpPr>
          <p:nvPr>
            <p:ph/>
          </p:nvPr>
        </p:nvSpPr>
        <p:spPr>
          <a:xfrm>
            <a:off x="2024640" y="428400"/>
            <a:ext cx="6110640" cy="995400"/>
          </a:xfrm>
          <a:prstGeom prst="rect">
            <a:avLst/>
          </a:prstGeom>
          <a:noFill/>
          <a:ln w="0">
            <a:noFill/>
          </a:ln>
        </p:spPr>
        <p:txBody>
          <a:bodyPr numCol="1" spcCol="0" lIns="93960" rIns="93960" tIns="46800" bIns="46800" anchor="t">
            <a:noAutofit/>
          </a:bodyPr>
          <a:p>
            <a:pPr indent="0" algn="ctr" defTabSz="938160">
              <a:lnSpc>
                <a:spcPct val="100000"/>
              </a:lnSpc>
              <a:spcBef>
                <a:spcPts val="320"/>
              </a:spcBef>
              <a:buNone/>
              <a:tabLst>
                <a:tab algn="l" pos="0"/>
              </a:tabLst>
            </a:pPr>
            <a:r>
              <a:rPr b="1" lang="lv-LV" sz="1600" spc="-1" strike="noStrike">
                <a:solidFill>
                  <a:schemeClr val="dk1"/>
                </a:solidFill>
                <a:latin typeface="Arial"/>
                <a:ea typeface="Verdana"/>
              </a:rPr>
              <a:t>’’</a:t>
            </a:r>
            <a:r>
              <a:rPr b="1" lang="lv-LV" sz="1600" spc="-1" strike="noStrike">
                <a:solidFill>
                  <a:schemeClr val="dk1"/>
                </a:solidFill>
                <a:latin typeface="Arial"/>
                <a:ea typeface="Verdana"/>
              </a:rPr>
              <a:t>Eiropas padomes vispārējā konvencija par kultūras mantojuma vērtību sabiedrībai’’</a:t>
            </a:r>
            <a:endParaRPr b="0" lang="en-US" sz="1600" spc="-1" strike="noStrike">
              <a:solidFill>
                <a:schemeClr val="dk1"/>
              </a:solidFill>
              <a:latin typeface="Times New Roman"/>
            </a:endParaRPr>
          </a:p>
        </p:txBody>
      </p:sp>
      <p:sp>
        <p:nvSpPr>
          <p:cNvPr id="59" name="TextBox 2"/>
          <p:cNvSpPr/>
          <p:nvPr/>
        </p:nvSpPr>
        <p:spPr>
          <a:xfrm>
            <a:off x="1326960" y="1529280"/>
            <a:ext cx="7206840" cy="2940840"/>
          </a:xfrm>
          <a:prstGeom prst="rect">
            <a:avLst/>
          </a:prstGeom>
          <a:noFill/>
          <a:ln w="0">
            <a:noFill/>
          </a:ln>
        </p:spPr>
        <p:style>
          <a:lnRef idx="0"/>
          <a:fillRef idx="0"/>
          <a:effectRef idx="0"/>
          <a:fontRef idx="minor"/>
        </p:style>
        <p:txBody>
          <a:bodyPr lIns="90000" rIns="90000" tIns="45000" bIns="45000" anchor="t">
            <a:spAutoFit/>
          </a:bodyPr>
          <a:p>
            <a:pPr defTabSz="938160">
              <a:lnSpc>
                <a:spcPct val="100000"/>
              </a:lnSpc>
            </a:pPr>
            <a:r>
              <a:rPr b="1" lang="lv-LV" sz="1700" spc="-1" strike="noStrike">
                <a:solidFill>
                  <a:schemeClr val="dk1"/>
                </a:solidFill>
                <a:latin typeface="Arial"/>
                <a:ea typeface="MS PGothic"/>
              </a:rPr>
              <a:t>Kultūras mantojums - sastāv no uzkrātu resursu kopuma, kas saņemti mantojumā no pagātnes un kas, neatkarīgi no piederības, indivīdu un sabiedrības uztverē tiek uzskatīti par vērtību, pārliecības, zināšanu, tradīciju atspoguļotājiem un paudējiem. Tas ietver arī vidi, kas izveidojusies cilvēku un vietu mijiedarbībā, laikam ejot;</a:t>
            </a:r>
            <a:endParaRPr b="0" lang="lv-LV" sz="1700" spc="-1" strike="noStrike">
              <a:solidFill>
                <a:srgbClr val="000000"/>
              </a:solidFill>
              <a:latin typeface="Arial"/>
            </a:endParaRPr>
          </a:p>
          <a:p>
            <a:pPr defTabSz="938160">
              <a:lnSpc>
                <a:spcPct val="100000"/>
              </a:lnSpc>
            </a:pPr>
            <a:endParaRPr b="0" lang="lv-LV" sz="1700" spc="-1" strike="noStrike">
              <a:solidFill>
                <a:srgbClr val="000000"/>
              </a:solidFill>
              <a:latin typeface="Arial"/>
            </a:endParaRPr>
          </a:p>
          <a:p>
            <a:pPr defTabSz="938160">
              <a:lnSpc>
                <a:spcPct val="100000"/>
              </a:lnSpc>
            </a:pPr>
            <a:r>
              <a:rPr b="1" lang="lv-LV" sz="1700" spc="-1" strike="noStrike">
                <a:solidFill>
                  <a:schemeClr val="dk1"/>
                </a:solidFill>
                <a:latin typeface="Arial"/>
                <a:ea typeface="MS PGothic"/>
              </a:rPr>
              <a:t>Mantojuma kopiena - sastāv no cilvēkiem, kas augstu novērtē specifiskus kultūras mantojuma aspektus, kurus tā vēlas uzturēt un nodot nākamajām paaudzēm.</a:t>
            </a:r>
            <a:endParaRPr b="0" lang="lv-LV" sz="1700" spc="-1" strike="noStrike">
              <a:solidFill>
                <a:srgbClr val="000000"/>
              </a:solidFill>
              <a:latin typeface="Arial"/>
            </a:endParaRPr>
          </a:p>
          <a:p>
            <a:pPr defTabSz="938160">
              <a:lnSpc>
                <a:spcPct val="100000"/>
              </a:lnSpc>
            </a:pPr>
            <a:endParaRPr b="0" lang="lv-LV" sz="1700" spc="-1" strike="noStrike">
              <a:solidFill>
                <a:srgbClr val="000000"/>
              </a:solidFill>
              <a:latin typeface="Arial"/>
            </a:endParaRPr>
          </a:p>
        </p:txBody>
      </p:sp>
      <p:pic>
        <p:nvPicPr>
          <p:cNvPr id="60" name="Attēls 3" descr=""/>
          <p:cNvPicPr/>
          <p:nvPr/>
        </p:nvPicPr>
        <p:blipFill>
          <a:blip r:embed="rId1"/>
          <a:stretch/>
        </p:blipFill>
        <p:spPr>
          <a:xfrm>
            <a:off x="3099240" y="4249080"/>
            <a:ext cx="3450960" cy="2300400"/>
          </a:xfrm>
          <a:prstGeom prst="rect">
            <a:avLst/>
          </a:prstGeom>
          <a:ln w="0">
            <a:noFill/>
          </a:ln>
          <a:effectLst>
            <a:softEdge rad="112680"/>
          </a:effectLst>
        </p:spPr>
      </p:pic>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1" name="PlaceHolder 1"/>
          <p:cNvSpPr>
            <a:spLocks noGrp="1"/>
          </p:cNvSpPr>
          <p:nvPr>
            <p:ph type="title"/>
          </p:nvPr>
        </p:nvSpPr>
        <p:spPr>
          <a:xfrm>
            <a:off x="2218680" y="442440"/>
            <a:ext cx="6095520" cy="750960"/>
          </a:xfrm>
          <a:prstGeom prst="rect">
            <a:avLst/>
          </a:prstGeom>
          <a:noFill/>
          <a:ln w="0">
            <a:noFill/>
          </a:ln>
        </p:spPr>
        <p:txBody>
          <a:bodyPr numCol="1" spcCol="0" lIns="93960" rIns="93960" tIns="46800" bIns="46800" anchor="t">
            <a:normAutofit/>
          </a:bodyPr>
          <a:p>
            <a:pPr indent="0" defTabSz="938160">
              <a:lnSpc>
                <a:spcPct val="100000"/>
              </a:lnSpc>
              <a:buNone/>
            </a:pPr>
            <a:r>
              <a:rPr b="1" lang="lv-LV" sz="1600" spc="-1" strike="noStrike">
                <a:solidFill>
                  <a:schemeClr val="dk1"/>
                </a:solidFill>
                <a:latin typeface="Arial"/>
                <a:ea typeface="Verdana"/>
              </a:rPr>
              <a:t>Tipiskākās problēmas ar ko jāsaskaras iegūstot īpašumā kultūras pieminekli:</a:t>
            </a:r>
            <a:endParaRPr b="0" lang="en-US" sz="1600" spc="-1" strike="noStrike">
              <a:solidFill>
                <a:schemeClr val="dk1"/>
              </a:solidFill>
              <a:latin typeface="Times New Roman"/>
            </a:endParaRPr>
          </a:p>
        </p:txBody>
      </p:sp>
      <p:sp>
        <p:nvSpPr>
          <p:cNvPr id="62" name="TextBox 6"/>
          <p:cNvSpPr/>
          <p:nvPr/>
        </p:nvSpPr>
        <p:spPr>
          <a:xfrm>
            <a:off x="525960" y="1954080"/>
            <a:ext cx="6129360" cy="1385640"/>
          </a:xfrm>
          <a:prstGeom prst="rect">
            <a:avLst/>
          </a:prstGeom>
          <a:noFill/>
          <a:ln w="0">
            <a:noFill/>
          </a:ln>
        </p:spPr>
        <p:style>
          <a:lnRef idx="0"/>
          <a:fillRef idx="0"/>
          <a:effectRef idx="0"/>
          <a:fontRef idx="minor"/>
        </p:style>
        <p:txBody>
          <a:bodyPr lIns="90000" rIns="90000" tIns="45000" bIns="45000" anchor="t">
            <a:spAutoFit/>
          </a:bodyPr>
          <a:p>
            <a:pPr marL="285840" indent="-285840" defTabSz="938160">
              <a:lnSpc>
                <a:spcPct val="100000"/>
              </a:lnSpc>
              <a:buClr>
                <a:srgbClr val="000000"/>
              </a:buClr>
              <a:buFont typeface="Arial"/>
              <a:buChar char="•"/>
            </a:pPr>
            <a:r>
              <a:rPr b="0" lang="lv-LV" sz="1700" spc="-1" strike="noStrike">
                <a:solidFill>
                  <a:schemeClr val="dk1"/>
                </a:solidFill>
                <a:latin typeface="Times New Roman"/>
                <a:ea typeface="MS PGothic"/>
              </a:rPr>
              <a:t> </a:t>
            </a:r>
            <a:r>
              <a:rPr b="0" lang="lv-LV" sz="1700" spc="-1" strike="noStrike">
                <a:solidFill>
                  <a:schemeClr val="dk1"/>
                </a:solidFill>
                <a:latin typeface="Verdana"/>
                <a:ea typeface="Verdana"/>
              </a:rPr>
              <a:t>Nesakārtots vai dalīts īpašumtiesību statuss</a:t>
            </a:r>
            <a:r>
              <a:rPr b="0" lang="lv-LV" sz="1700" spc="-1" strike="noStrike">
                <a:solidFill>
                  <a:schemeClr val="dk1"/>
                </a:solidFill>
                <a:latin typeface="Times New Roman"/>
                <a:ea typeface="MS PGothic"/>
              </a:rPr>
              <a:t>.</a:t>
            </a:r>
            <a:endParaRPr b="0" lang="lv-LV" sz="1700" spc="-1" strike="noStrike">
              <a:solidFill>
                <a:srgbClr val="000000"/>
              </a:solidFill>
              <a:latin typeface="Arial"/>
            </a:endParaRPr>
          </a:p>
          <a:p>
            <a:pPr marL="285840" indent="-285840" defTabSz="938160">
              <a:lnSpc>
                <a:spcPct val="100000"/>
              </a:lnSpc>
              <a:buClr>
                <a:srgbClr val="000000"/>
              </a:buClr>
              <a:buFont typeface="Arial"/>
              <a:buChar char="•"/>
            </a:pPr>
            <a:r>
              <a:rPr b="0" lang="lv-LV" sz="1700" spc="-1" strike="noStrike">
                <a:solidFill>
                  <a:schemeClr val="dk1"/>
                </a:solidFill>
                <a:latin typeface="Times New Roman"/>
                <a:ea typeface="MS PGothic"/>
              </a:rPr>
              <a:t> </a:t>
            </a:r>
            <a:r>
              <a:rPr b="0" lang="lv-LV" sz="1700" spc="-1" strike="noStrike">
                <a:solidFill>
                  <a:schemeClr val="dk1"/>
                </a:solidFill>
                <a:latin typeface="Verdana"/>
                <a:ea typeface="Verdana"/>
              </a:rPr>
              <a:t>Tehniski slikts stāvoklis</a:t>
            </a:r>
            <a:endParaRPr b="0" lang="lv-LV" sz="1700" spc="-1" strike="noStrike">
              <a:solidFill>
                <a:srgbClr val="000000"/>
              </a:solidFill>
              <a:latin typeface="Arial"/>
            </a:endParaRPr>
          </a:p>
          <a:p>
            <a:pPr marL="285840" indent="-285840" defTabSz="938160">
              <a:lnSpc>
                <a:spcPct val="100000"/>
              </a:lnSpc>
              <a:buClr>
                <a:srgbClr val="000000"/>
              </a:buClr>
              <a:buFont typeface="Arial"/>
              <a:buChar char="•"/>
            </a:pPr>
            <a:r>
              <a:rPr b="0" lang="lv-LV" sz="1700" spc="-1" strike="noStrike">
                <a:solidFill>
                  <a:schemeClr val="dk1"/>
                </a:solidFill>
                <a:latin typeface="Times New Roman"/>
                <a:ea typeface="MS PGothic"/>
              </a:rPr>
              <a:t> </a:t>
            </a:r>
            <a:r>
              <a:rPr b="0" lang="lv-LV" sz="1700" spc="-1" strike="noStrike">
                <a:solidFill>
                  <a:schemeClr val="dk1"/>
                </a:solidFill>
                <a:latin typeface="Verdana"/>
                <a:ea typeface="Verdana"/>
              </a:rPr>
              <a:t>Nepieciešams definēt izmantošanas funkciju</a:t>
            </a:r>
            <a:endParaRPr b="0" lang="lv-LV" sz="1700" spc="-1" strike="noStrike">
              <a:solidFill>
                <a:srgbClr val="000000"/>
              </a:solidFill>
              <a:latin typeface="Arial"/>
            </a:endParaRPr>
          </a:p>
          <a:p>
            <a:pPr marL="285840" indent="-285840" defTabSz="938160">
              <a:lnSpc>
                <a:spcPct val="100000"/>
              </a:lnSpc>
              <a:buClr>
                <a:srgbClr val="000000"/>
              </a:buClr>
              <a:buFont typeface="Arial"/>
              <a:buChar char="•"/>
            </a:pPr>
            <a:r>
              <a:rPr b="0" lang="lv-LV" sz="1700" spc="-1" strike="noStrike">
                <a:solidFill>
                  <a:schemeClr val="dk1"/>
                </a:solidFill>
                <a:latin typeface="Verdana"/>
                <a:ea typeface="Verdana"/>
              </a:rPr>
              <a:t> </a:t>
            </a:r>
            <a:r>
              <a:rPr b="0" lang="lv-LV" sz="1700" spc="-1" strike="noStrike">
                <a:solidFill>
                  <a:schemeClr val="dk1"/>
                </a:solidFill>
                <a:latin typeface="Verdana"/>
                <a:ea typeface="Verdana"/>
              </a:rPr>
              <a:t>Ierobežoti finanšu resursi</a:t>
            </a:r>
            <a:endParaRPr b="0" lang="lv-LV" sz="1700" spc="-1" strike="noStrike">
              <a:solidFill>
                <a:srgbClr val="000000"/>
              </a:solidFill>
              <a:latin typeface="Arial"/>
            </a:endParaRPr>
          </a:p>
          <a:p>
            <a:pPr defTabSz="938160">
              <a:lnSpc>
                <a:spcPct val="100000"/>
              </a:lnSpc>
            </a:pPr>
            <a:endParaRPr b="0" lang="lv-LV" sz="1700" spc="-1" strike="noStrike">
              <a:solidFill>
                <a:srgbClr val="000000"/>
              </a:solidFill>
              <a:latin typeface="Arial"/>
            </a:endParaRPr>
          </a:p>
        </p:txBody>
      </p:sp>
      <p:pic>
        <p:nvPicPr>
          <p:cNvPr id="63" name="Attēls 5" descr=""/>
          <p:cNvPicPr/>
          <p:nvPr/>
        </p:nvPicPr>
        <p:blipFill>
          <a:blip r:embed="rId1"/>
          <a:stretch/>
        </p:blipFill>
        <p:spPr>
          <a:xfrm>
            <a:off x="2336400" y="3419640"/>
            <a:ext cx="4470480" cy="2980080"/>
          </a:xfrm>
          <a:prstGeom prst="rect">
            <a:avLst/>
          </a:prstGeom>
          <a:ln w="0">
            <a:noFill/>
          </a:ln>
          <a:effectLst>
            <a:softEdge rad="112680"/>
          </a:effectLst>
        </p:spPr>
      </p:pic>
      <p:sp>
        <p:nvSpPr>
          <p:cNvPr id="3" name="PlaceHolder 2"/>
          <p:cNvSpPr>
            <a:spLocks noGrp="1"/>
          </p:cNvSpPr>
          <p:nvPr>
            <p:ph type="sldNum" idx="5"/>
          </p:nvPr>
        </p:nvSpPr>
        <p:spPr/>
        <p:txBody>
          <a:bodyPr/>
          <a:p>
            <a:fld id="{2A840F6B-D14E-4073-BAE7-C6589B61D4EF}" type="slidenum">
              <a:t>3</a:t>
            </a:fld>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4" name="PlaceHolder 1"/>
          <p:cNvSpPr>
            <a:spLocks noGrp="1"/>
          </p:cNvSpPr>
          <p:nvPr>
            <p:ph type="title"/>
          </p:nvPr>
        </p:nvSpPr>
        <p:spPr>
          <a:xfrm>
            <a:off x="1391760" y="3078720"/>
            <a:ext cx="1782720" cy="552600"/>
          </a:xfrm>
          <a:prstGeom prst="rect">
            <a:avLst/>
          </a:prstGeom>
          <a:noFill/>
          <a:ln w="0">
            <a:solidFill>
              <a:srgbClr val="000000"/>
            </a:solidFill>
          </a:ln>
        </p:spPr>
        <p:txBody>
          <a:bodyPr numCol="1" spcCol="0" lIns="93960" rIns="93960" tIns="46800" bIns="46800" anchor="t">
            <a:noAutofit/>
          </a:bodyPr>
          <a:p>
            <a:pPr indent="0" defTabSz="938160">
              <a:lnSpc>
                <a:spcPct val="100000"/>
              </a:lnSpc>
              <a:buNone/>
            </a:pPr>
            <a:r>
              <a:rPr b="1" lang="lv-LV" sz="1400" spc="-1" strike="noStrike">
                <a:solidFill>
                  <a:schemeClr val="dk1"/>
                </a:solidFill>
                <a:latin typeface="Arial"/>
                <a:ea typeface="Verdana"/>
              </a:rPr>
              <a:t>Vietējā mantojuma kopiena</a:t>
            </a:r>
            <a:endParaRPr b="0" lang="en-US" sz="1400" spc="-1" strike="noStrike">
              <a:solidFill>
                <a:schemeClr val="dk1"/>
              </a:solidFill>
              <a:latin typeface="Times New Roman"/>
            </a:endParaRPr>
          </a:p>
        </p:txBody>
      </p:sp>
      <p:sp>
        <p:nvSpPr>
          <p:cNvPr id="65" name="TextBox 6"/>
          <p:cNvSpPr/>
          <p:nvPr/>
        </p:nvSpPr>
        <p:spPr>
          <a:xfrm>
            <a:off x="5771520" y="3209760"/>
            <a:ext cx="1608120" cy="303120"/>
          </a:xfrm>
          <a:prstGeom prst="rect">
            <a:avLst/>
          </a:prstGeom>
          <a:noFill/>
          <a:ln w="0">
            <a:solidFill>
              <a:srgbClr val="000000"/>
            </a:solidFill>
          </a:ln>
        </p:spPr>
        <p:style>
          <a:lnRef idx="0"/>
          <a:fillRef idx="0"/>
          <a:effectRef idx="0"/>
          <a:fontRef idx="minor"/>
        </p:style>
        <p:txBody>
          <a:bodyPr lIns="90000" rIns="90000" tIns="45000" bIns="45000" anchor="t">
            <a:spAutoFit/>
          </a:bodyPr>
          <a:p>
            <a:pPr defTabSz="938160">
              <a:lnSpc>
                <a:spcPct val="100000"/>
              </a:lnSpc>
            </a:pPr>
            <a:r>
              <a:rPr b="1" lang="lv-LV" sz="1400" spc="-1" strike="noStrike">
                <a:solidFill>
                  <a:schemeClr val="dk1"/>
                </a:solidFill>
                <a:latin typeface="Arial"/>
                <a:ea typeface="MS PGothic"/>
              </a:rPr>
              <a:t>Pašvaldība</a:t>
            </a:r>
            <a:endParaRPr b="0" lang="lv-LV" sz="1400" spc="-1" strike="noStrike">
              <a:solidFill>
                <a:srgbClr val="000000"/>
              </a:solidFill>
              <a:latin typeface="Arial"/>
            </a:endParaRPr>
          </a:p>
        </p:txBody>
      </p:sp>
      <p:sp>
        <p:nvSpPr>
          <p:cNvPr id="66" name="Kreisā-labā bultiņa 7"/>
          <p:cNvSpPr/>
          <p:nvPr/>
        </p:nvSpPr>
        <p:spPr>
          <a:xfrm>
            <a:off x="3581280" y="3126600"/>
            <a:ext cx="1856880" cy="484200"/>
          </a:xfrm>
          <a:prstGeom prst="leftRightArrow">
            <a:avLst>
              <a:gd name="adj1" fmla="val 50000"/>
              <a:gd name="adj2" fmla="val 50000"/>
            </a:avLst>
          </a:prstGeom>
          <a:solidFill>
            <a:srgbClr val="4f81bd"/>
          </a:solidFill>
          <a:ln>
            <a:solidFill>
              <a:srgbClr val="3a5f8b"/>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38160">
              <a:lnSpc>
                <a:spcPct val="100000"/>
              </a:lnSpc>
            </a:pPr>
            <a:endParaRPr b="0" lang="lv-LV" sz="1700" spc="-1" strike="noStrike">
              <a:solidFill>
                <a:schemeClr val="lt1"/>
              </a:solidFill>
              <a:latin typeface="Times New Roman"/>
              <a:ea typeface="MS PGothic"/>
            </a:endParaRPr>
          </a:p>
        </p:txBody>
      </p:sp>
      <p:sp>
        <p:nvSpPr>
          <p:cNvPr id="67" name="TextBox 8"/>
          <p:cNvSpPr/>
          <p:nvPr/>
        </p:nvSpPr>
        <p:spPr>
          <a:xfrm>
            <a:off x="3404520" y="5329800"/>
            <a:ext cx="2631960" cy="303120"/>
          </a:xfrm>
          <a:prstGeom prst="rect">
            <a:avLst/>
          </a:prstGeom>
          <a:noFill/>
          <a:ln w="0">
            <a:solidFill>
              <a:srgbClr val="000000"/>
            </a:solidFill>
          </a:ln>
        </p:spPr>
        <p:style>
          <a:lnRef idx="0"/>
          <a:fillRef idx="0"/>
          <a:effectRef idx="0"/>
          <a:fontRef idx="minor"/>
        </p:style>
        <p:txBody>
          <a:bodyPr lIns="90000" rIns="90000" tIns="45000" bIns="45000" anchor="t">
            <a:spAutoFit/>
          </a:bodyPr>
          <a:p>
            <a:pPr defTabSz="938160">
              <a:lnSpc>
                <a:spcPct val="100000"/>
              </a:lnSpc>
            </a:pPr>
            <a:r>
              <a:rPr b="1" lang="lv-LV" sz="1400" spc="-1" strike="noStrike">
                <a:solidFill>
                  <a:schemeClr val="dk1"/>
                </a:solidFill>
                <a:latin typeface="Arial"/>
                <a:ea typeface="MS PGothic"/>
              </a:rPr>
              <a:t>Novada kultūras mantojums</a:t>
            </a:r>
            <a:endParaRPr b="0" lang="lv-LV" sz="1400" spc="-1" strike="noStrike">
              <a:solidFill>
                <a:srgbClr val="000000"/>
              </a:solidFill>
              <a:latin typeface="Arial"/>
            </a:endParaRPr>
          </a:p>
        </p:txBody>
      </p:sp>
      <p:sp>
        <p:nvSpPr>
          <p:cNvPr id="68" name="Labā bultiņa 9"/>
          <p:cNvSpPr/>
          <p:nvPr/>
        </p:nvSpPr>
        <p:spPr>
          <a:xfrm rot="4200000">
            <a:off x="2892960" y="4503600"/>
            <a:ext cx="978120" cy="484200"/>
          </a:xfrm>
          <a:prstGeom prst="rightArrow">
            <a:avLst>
              <a:gd name="adj1" fmla="val 50000"/>
              <a:gd name="adj2" fmla="val 50000"/>
            </a:avLst>
          </a:prstGeom>
          <a:solidFill>
            <a:srgbClr val="4f81bd"/>
          </a:solidFill>
          <a:ln>
            <a:solidFill>
              <a:srgbClr val="3a5f8b"/>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38160">
              <a:lnSpc>
                <a:spcPct val="100000"/>
              </a:lnSpc>
            </a:pPr>
            <a:endParaRPr b="0" lang="lv-LV" sz="1700" spc="-1" strike="noStrike">
              <a:solidFill>
                <a:schemeClr val="lt1"/>
              </a:solidFill>
              <a:latin typeface="Times New Roman"/>
              <a:ea typeface="MS PGothic"/>
            </a:endParaRPr>
          </a:p>
        </p:txBody>
      </p:sp>
      <p:sp>
        <p:nvSpPr>
          <p:cNvPr id="69" name="Lejupvērstā bultiņa 10"/>
          <p:cNvSpPr/>
          <p:nvPr/>
        </p:nvSpPr>
        <p:spPr>
          <a:xfrm rot="1518600">
            <a:off x="5680080" y="4187520"/>
            <a:ext cx="484200" cy="1093680"/>
          </a:xfrm>
          <a:prstGeom prst="downArrow">
            <a:avLst>
              <a:gd name="adj1" fmla="val 50000"/>
              <a:gd name="adj2" fmla="val 50000"/>
            </a:avLst>
          </a:prstGeom>
          <a:solidFill>
            <a:srgbClr val="4f81bd"/>
          </a:solidFill>
          <a:ln>
            <a:solidFill>
              <a:srgbClr val="3a5f8b"/>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38160">
              <a:lnSpc>
                <a:spcPct val="100000"/>
              </a:lnSpc>
            </a:pPr>
            <a:endParaRPr b="0" lang="lv-LV" sz="1700" spc="-1" strike="noStrike">
              <a:solidFill>
                <a:schemeClr val="lt1"/>
              </a:solidFill>
              <a:latin typeface="Times New Roman"/>
              <a:ea typeface="MS PGothic"/>
            </a:endParaRPr>
          </a:p>
        </p:txBody>
      </p:sp>
      <p:sp>
        <p:nvSpPr>
          <p:cNvPr id="70" name="TextBox 5"/>
          <p:cNvSpPr/>
          <p:nvPr/>
        </p:nvSpPr>
        <p:spPr>
          <a:xfrm>
            <a:off x="3237840" y="1400400"/>
            <a:ext cx="2965320" cy="516600"/>
          </a:xfrm>
          <a:prstGeom prst="rect">
            <a:avLst/>
          </a:prstGeom>
          <a:noFill/>
          <a:ln w="0">
            <a:solidFill>
              <a:srgbClr val="000000"/>
            </a:solidFill>
          </a:ln>
        </p:spPr>
        <p:style>
          <a:lnRef idx="0"/>
          <a:fillRef idx="0"/>
          <a:effectRef idx="0"/>
          <a:fontRef idx="minor"/>
        </p:style>
        <p:txBody>
          <a:bodyPr lIns="90000" rIns="90000" tIns="45000" bIns="45000" anchor="t">
            <a:spAutoFit/>
          </a:bodyPr>
          <a:p>
            <a:pPr defTabSz="938160">
              <a:lnSpc>
                <a:spcPct val="100000"/>
              </a:lnSpc>
            </a:pPr>
            <a:r>
              <a:rPr b="1" lang="lv-LV" sz="1400" spc="-1" strike="noStrike">
                <a:solidFill>
                  <a:schemeClr val="dk1"/>
                </a:solidFill>
                <a:latin typeface="Arial"/>
                <a:ea typeface="MS PGothic"/>
              </a:rPr>
              <a:t>Nacionālā kultūras mantojuma pārvalde</a:t>
            </a:r>
            <a:endParaRPr b="0" lang="lv-LV" sz="1400" spc="-1" strike="noStrike">
              <a:solidFill>
                <a:srgbClr val="000000"/>
              </a:solidFill>
              <a:latin typeface="Arial"/>
            </a:endParaRPr>
          </a:p>
        </p:txBody>
      </p:sp>
      <p:sp>
        <p:nvSpPr>
          <p:cNvPr id="71" name="Lejupvērstā bultiņa 11"/>
          <p:cNvSpPr/>
          <p:nvPr/>
        </p:nvSpPr>
        <p:spPr>
          <a:xfrm rot="2022000">
            <a:off x="3139560" y="2059920"/>
            <a:ext cx="484200" cy="978120"/>
          </a:xfrm>
          <a:prstGeom prst="downArrow">
            <a:avLst>
              <a:gd name="adj1" fmla="val 50000"/>
              <a:gd name="adj2" fmla="val 50000"/>
            </a:avLst>
          </a:prstGeom>
          <a:solidFill>
            <a:srgbClr val="4f81bd"/>
          </a:solidFill>
          <a:ln>
            <a:solidFill>
              <a:srgbClr val="3a5f8b"/>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38160">
              <a:lnSpc>
                <a:spcPct val="100000"/>
              </a:lnSpc>
            </a:pPr>
            <a:endParaRPr b="0" lang="lv-LV" sz="1700" spc="-1" strike="noStrike">
              <a:solidFill>
                <a:schemeClr val="lt1"/>
              </a:solidFill>
              <a:latin typeface="Times New Roman"/>
              <a:ea typeface="MS PGothic"/>
            </a:endParaRPr>
          </a:p>
        </p:txBody>
      </p:sp>
      <p:sp>
        <p:nvSpPr>
          <p:cNvPr id="72" name="Lejupvērstā bultiņa 12"/>
          <p:cNvSpPr/>
          <p:nvPr/>
        </p:nvSpPr>
        <p:spPr>
          <a:xfrm rot="20173200">
            <a:off x="5918400" y="2096280"/>
            <a:ext cx="484200" cy="978120"/>
          </a:xfrm>
          <a:prstGeom prst="downArrow">
            <a:avLst>
              <a:gd name="adj1" fmla="val 50000"/>
              <a:gd name="adj2" fmla="val 50000"/>
            </a:avLst>
          </a:prstGeom>
          <a:solidFill>
            <a:srgbClr val="4f81bd"/>
          </a:solidFill>
          <a:ln>
            <a:solidFill>
              <a:srgbClr val="3a5f8b"/>
            </a:solidFill>
            <a:round/>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defTabSz="938160">
              <a:lnSpc>
                <a:spcPct val="100000"/>
              </a:lnSpc>
            </a:pPr>
            <a:endParaRPr b="0" lang="lv-LV" sz="1700" spc="-1" strike="noStrike">
              <a:solidFill>
                <a:schemeClr val="lt1"/>
              </a:solidFill>
              <a:latin typeface="Times New Roman"/>
              <a:ea typeface="MS PGothic"/>
            </a:endParaRPr>
          </a:p>
        </p:txBody>
      </p:sp>
      <p:sp>
        <p:nvSpPr>
          <p:cNvPr id="3" name="PlaceHolder 2"/>
          <p:cNvSpPr>
            <a:spLocks noGrp="1"/>
          </p:cNvSpPr>
          <p:nvPr>
            <p:ph type="sldNum" idx="5"/>
          </p:nvPr>
        </p:nvSpPr>
        <p:spPr/>
        <p:txBody>
          <a:bodyPr/>
          <a:p>
            <a:fld id="{C2A1C04D-3C6D-42EE-9B62-B812C9DCEE8F}" type="slidenum">
              <a:t>4</a:t>
            </a:fld>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3" name="TextBox 5"/>
          <p:cNvSpPr/>
          <p:nvPr/>
        </p:nvSpPr>
        <p:spPr>
          <a:xfrm>
            <a:off x="2201040" y="1651320"/>
            <a:ext cx="6300720" cy="3989160"/>
          </a:xfrm>
          <a:prstGeom prst="rect">
            <a:avLst/>
          </a:prstGeom>
          <a:noFill/>
          <a:ln w="0">
            <a:noFill/>
          </a:ln>
        </p:spPr>
        <p:style>
          <a:lnRef idx="0"/>
          <a:fillRef idx="0"/>
          <a:effectRef idx="0"/>
          <a:fontRef idx="minor"/>
        </p:style>
        <p:txBody>
          <a:bodyPr lIns="90000" rIns="90000" tIns="45000" bIns="45000" anchor="t">
            <a:spAutoFit/>
          </a:bodyPr>
          <a:p>
            <a:pPr marL="285840" indent="-285840" defTabSz="938160">
              <a:lnSpc>
                <a:spcPct val="100000"/>
              </a:lnSpc>
              <a:buClr>
                <a:srgbClr val="000000"/>
              </a:buClr>
              <a:buFont typeface="Arial"/>
              <a:buChar char="•"/>
            </a:pPr>
            <a:r>
              <a:rPr b="0" lang="lv-LV" sz="1600" spc="-1" strike="noStrike">
                <a:solidFill>
                  <a:schemeClr val="dk1"/>
                </a:solidFill>
                <a:latin typeface="Arial"/>
                <a:ea typeface="MS PGothic"/>
              </a:rPr>
              <a:t>Pieskatīti un sakopti mantojuma objekti</a:t>
            </a:r>
            <a:endParaRPr b="0" lang="lv-LV" sz="1600" spc="-1" strike="noStrike">
              <a:solidFill>
                <a:srgbClr val="000000"/>
              </a:solidFill>
              <a:latin typeface="Arial"/>
            </a:endParaRPr>
          </a:p>
          <a:p>
            <a:pPr marL="285840" indent="-285840" defTabSz="938160">
              <a:lnSpc>
                <a:spcPct val="100000"/>
              </a:lnSpc>
              <a:buClr>
                <a:srgbClr val="000000"/>
              </a:buClr>
              <a:buFont typeface="Arial"/>
              <a:buChar char="•"/>
            </a:pPr>
            <a:r>
              <a:rPr b="0" lang="lv-LV" sz="1600" spc="-1" strike="noStrike">
                <a:solidFill>
                  <a:schemeClr val="dk1"/>
                </a:solidFill>
                <a:latin typeface="Arial"/>
                <a:ea typeface="MS PGothic"/>
              </a:rPr>
              <a:t>Kultūras dzīves un tūrisma aktivizēšanās pagastos</a:t>
            </a:r>
            <a:endParaRPr b="0" lang="lv-LV" sz="1600" spc="-1" strike="noStrike">
              <a:solidFill>
                <a:srgbClr val="000000"/>
              </a:solidFill>
              <a:latin typeface="Arial"/>
            </a:endParaRPr>
          </a:p>
          <a:p>
            <a:pPr marL="285840" indent="-285840" defTabSz="938160">
              <a:lnSpc>
                <a:spcPct val="100000"/>
              </a:lnSpc>
              <a:buClr>
                <a:srgbClr val="000000"/>
              </a:buClr>
              <a:buFont typeface="Arial"/>
              <a:buChar char="•"/>
            </a:pPr>
            <a:r>
              <a:rPr b="0" lang="lv-LV" sz="1600" spc="-1" strike="noStrike">
                <a:solidFill>
                  <a:schemeClr val="dk1"/>
                </a:solidFill>
                <a:latin typeface="Arial"/>
                <a:ea typeface="MS PGothic"/>
              </a:rPr>
              <a:t>Kopējais sabiedrības intereses un izpratnes pieaugums par kultūras mantojumu</a:t>
            </a:r>
            <a:endParaRPr b="0" lang="lv-LV" sz="1600" spc="-1" strike="noStrike">
              <a:solidFill>
                <a:srgbClr val="000000"/>
              </a:solidFill>
              <a:latin typeface="Arial"/>
            </a:endParaRPr>
          </a:p>
          <a:p>
            <a:pPr marL="285840" indent="-285840" defTabSz="938160">
              <a:lnSpc>
                <a:spcPct val="100000"/>
              </a:lnSpc>
              <a:buClr>
                <a:srgbClr val="000000"/>
              </a:buClr>
              <a:buFont typeface="Arial"/>
              <a:buChar char="•"/>
            </a:pPr>
            <a:r>
              <a:rPr b="0" lang="lv-LV" sz="1600" spc="-1" strike="noStrike">
                <a:solidFill>
                  <a:schemeClr val="dk1"/>
                </a:solidFill>
                <a:latin typeface="Arial"/>
                <a:ea typeface="MS PGothic"/>
              </a:rPr>
              <a:t>Ekonomiskās aktivitātes pieaugums un dzīves kvalitātes uzlabošanās.</a:t>
            </a:r>
            <a:endParaRPr b="0" lang="lv-LV" sz="1600" spc="-1" strike="noStrike">
              <a:solidFill>
                <a:srgbClr val="000000"/>
              </a:solidFill>
              <a:latin typeface="Arial"/>
            </a:endParaRPr>
          </a:p>
          <a:p>
            <a:pPr marL="285840" indent="-285840" defTabSz="938160">
              <a:lnSpc>
                <a:spcPct val="100000"/>
              </a:lnSpc>
              <a:buClr>
                <a:srgbClr val="000000"/>
              </a:buClr>
              <a:buFont typeface="Arial"/>
              <a:buChar char="•"/>
            </a:pPr>
            <a:r>
              <a:rPr b="0" lang="lv-LV" sz="1600" spc="-1" strike="noStrike">
                <a:solidFill>
                  <a:schemeClr val="dk1"/>
                </a:solidFill>
                <a:latin typeface="Arial"/>
                <a:ea typeface="MS PGothic"/>
              </a:rPr>
              <a:t>Restaurācijas un vēsturisku objektu atjaunošanas prasmju apgūšana. (Z/S ‘’Mazbaldonas’’ piemērs).</a:t>
            </a:r>
            <a:br>
              <a:rPr sz="1600"/>
            </a:br>
            <a:br>
              <a:rPr sz="1600"/>
            </a:br>
            <a:br>
              <a:rPr sz="1600"/>
            </a:br>
            <a:br>
              <a:rPr sz="1600"/>
            </a:br>
            <a:br>
              <a:rPr sz="1600"/>
            </a:br>
            <a:br>
              <a:rPr sz="1600"/>
            </a:br>
            <a:br>
              <a:rPr sz="1600"/>
            </a:br>
            <a:br>
              <a:rPr sz="1600"/>
            </a:br>
            <a:r>
              <a:rPr b="0" lang="lv-LV" sz="1600" spc="-1" strike="noStrike">
                <a:solidFill>
                  <a:schemeClr val="dk1"/>
                </a:solidFill>
                <a:latin typeface="Arial"/>
              </a:rPr>
              <a:t> </a:t>
            </a:r>
            <a:endParaRPr b="0" lang="lv-LV" sz="1600" spc="-1" strike="noStrike">
              <a:solidFill>
                <a:srgbClr val="000000"/>
              </a:solidFill>
              <a:latin typeface="Arial"/>
            </a:endParaRPr>
          </a:p>
        </p:txBody>
      </p:sp>
      <p:sp>
        <p:nvSpPr>
          <p:cNvPr id="74" name="TextBox 6"/>
          <p:cNvSpPr/>
          <p:nvPr/>
        </p:nvSpPr>
        <p:spPr>
          <a:xfrm>
            <a:off x="2480040" y="663480"/>
            <a:ext cx="5959440" cy="348840"/>
          </a:xfrm>
          <a:prstGeom prst="rect">
            <a:avLst/>
          </a:prstGeom>
          <a:noFill/>
          <a:ln w="0">
            <a:noFill/>
          </a:ln>
        </p:spPr>
        <p:style>
          <a:lnRef idx="0"/>
          <a:fillRef idx="0"/>
          <a:effectRef idx="0"/>
          <a:fontRef idx="minor"/>
        </p:style>
        <p:txBody>
          <a:bodyPr lIns="90000" rIns="90000" tIns="45000" bIns="45000" anchor="t">
            <a:spAutoFit/>
          </a:bodyPr>
          <a:p>
            <a:pPr defTabSz="938160">
              <a:lnSpc>
                <a:spcPct val="100000"/>
              </a:lnSpc>
            </a:pPr>
            <a:r>
              <a:rPr b="1" lang="lv-LV" sz="1700" spc="-1" strike="noStrike">
                <a:solidFill>
                  <a:schemeClr val="dk1"/>
                </a:solidFill>
                <a:latin typeface="Arial"/>
                <a:ea typeface="MS PGothic"/>
              </a:rPr>
              <a:t>Ieguvumi no spēcīga mantojuma kopienas:</a:t>
            </a:r>
            <a:endParaRPr b="0" lang="lv-LV" sz="1700" spc="-1" strike="noStrike">
              <a:solidFill>
                <a:srgbClr val="000000"/>
              </a:solidFill>
              <a:latin typeface="Arial"/>
            </a:endParaRPr>
          </a:p>
        </p:txBody>
      </p:sp>
      <p:pic>
        <p:nvPicPr>
          <p:cNvPr id="75" name="Attēls 1" descr=""/>
          <p:cNvPicPr/>
          <p:nvPr/>
        </p:nvPicPr>
        <p:blipFill>
          <a:blip r:embed="rId1"/>
          <a:stretch/>
        </p:blipFill>
        <p:spPr>
          <a:xfrm rot="5400000">
            <a:off x="351000" y="4347360"/>
            <a:ext cx="2554560" cy="1703160"/>
          </a:xfrm>
          <a:prstGeom prst="rect">
            <a:avLst/>
          </a:prstGeom>
          <a:ln w="0">
            <a:noFill/>
          </a:ln>
        </p:spPr>
      </p:pic>
      <p:pic>
        <p:nvPicPr>
          <p:cNvPr id="76" name="Attēls 7" descr=""/>
          <p:cNvPicPr/>
          <p:nvPr/>
        </p:nvPicPr>
        <p:blipFill>
          <a:blip r:embed="rId2"/>
          <a:stretch/>
        </p:blipFill>
        <p:spPr>
          <a:xfrm>
            <a:off x="2655720" y="3921840"/>
            <a:ext cx="3832200" cy="2554560"/>
          </a:xfrm>
          <a:prstGeom prst="rect">
            <a:avLst/>
          </a:prstGeom>
          <a:ln w="0">
            <a:noFill/>
          </a:ln>
        </p:spPr>
      </p:pic>
      <p:pic>
        <p:nvPicPr>
          <p:cNvPr id="77" name="Attēls 8" descr=""/>
          <p:cNvPicPr/>
          <p:nvPr/>
        </p:nvPicPr>
        <p:blipFill>
          <a:blip r:embed="rId3"/>
          <a:stretch/>
        </p:blipFill>
        <p:spPr>
          <a:xfrm rot="5400000">
            <a:off x="6343200" y="4347360"/>
            <a:ext cx="2554560" cy="1703160"/>
          </a:xfrm>
          <a:prstGeom prst="rect">
            <a:avLst/>
          </a:prstGeom>
          <a:ln w="0">
            <a:noFill/>
          </a:ln>
        </p:spPr>
      </p:pic>
      <p:sp>
        <p:nvSpPr>
          <p:cNvPr id="2" name="PlaceHolder 1"/>
          <p:cNvSpPr>
            <a:spLocks noGrp="1"/>
          </p:cNvSpPr>
          <p:nvPr>
            <p:ph type="sldNum" idx="5"/>
          </p:nvPr>
        </p:nvSpPr>
        <p:spPr/>
        <p:txBody>
          <a:bodyPr/>
          <a:p>
            <a:fld id="{83DB6D2D-DB05-45E8-951E-8E8E715C5647}" type="slidenum">
              <a:t>5</a:t>
            </a:fld>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8" name="PlaceHolder 1"/>
          <p:cNvSpPr>
            <a:spLocks noGrp="1"/>
          </p:cNvSpPr>
          <p:nvPr>
            <p:ph type="title"/>
          </p:nvPr>
        </p:nvSpPr>
        <p:spPr>
          <a:xfrm>
            <a:off x="2590920" y="304920"/>
            <a:ext cx="6095520" cy="609120"/>
          </a:xfrm>
          <a:prstGeom prst="rect">
            <a:avLst/>
          </a:prstGeom>
          <a:noFill/>
          <a:ln w="0">
            <a:noFill/>
          </a:ln>
        </p:spPr>
        <p:txBody>
          <a:bodyPr numCol="1" spcCol="0" lIns="93960" rIns="93960" tIns="46800" bIns="46800" anchor="t">
            <a:normAutofit/>
          </a:bodyPr>
          <a:p>
            <a:pPr indent="0" defTabSz="938160">
              <a:lnSpc>
                <a:spcPct val="100000"/>
              </a:lnSpc>
              <a:buNone/>
            </a:pPr>
            <a:r>
              <a:rPr b="1" lang="lv-LV" sz="1800" spc="-1" strike="noStrike">
                <a:solidFill>
                  <a:schemeClr val="dk1"/>
                </a:solidFill>
                <a:latin typeface="Arial"/>
                <a:ea typeface="Verdana"/>
              </a:rPr>
              <a:t>Daži veiksmīgi piemēri:</a:t>
            </a:r>
            <a:endParaRPr b="0" lang="en-US" sz="1800" spc="-1" strike="noStrike">
              <a:solidFill>
                <a:schemeClr val="dk1"/>
              </a:solidFill>
              <a:latin typeface="Times New Roman"/>
            </a:endParaRPr>
          </a:p>
        </p:txBody>
      </p:sp>
      <p:sp>
        <p:nvSpPr>
          <p:cNvPr id="79" name="TextBox 5"/>
          <p:cNvSpPr/>
          <p:nvPr/>
        </p:nvSpPr>
        <p:spPr>
          <a:xfrm>
            <a:off x="1760040" y="849600"/>
            <a:ext cx="6736320" cy="348840"/>
          </a:xfrm>
          <a:prstGeom prst="rect">
            <a:avLst/>
          </a:prstGeom>
          <a:noFill/>
          <a:ln w="0">
            <a:noFill/>
          </a:ln>
        </p:spPr>
        <p:style>
          <a:lnRef idx="0"/>
          <a:fillRef idx="0"/>
          <a:effectRef idx="0"/>
          <a:fontRef idx="minor"/>
        </p:style>
        <p:txBody>
          <a:bodyPr lIns="90000" rIns="90000" tIns="45000" bIns="45000" anchor="t">
            <a:spAutoFit/>
          </a:bodyPr>
          <a:p>
            <a:pPr defTabSz="938160">
              <a:lnSpc>
                <a:spcPct val="100000"/>
              </a:lnSpc>
            </a:pPr>
            <a:r>
              <a:rPr b="1" lang="lv-LV" sz="1400" spc="-1" strike="noStrike">
                <a:solidFill>
                  <a:schemeClr val="dk1"/>
                </a:solidFill>
                <a:latin typeface="Arial"/>
                <a:ea typeface="MS PGothic"/>
              </a:rPr>
              <a:t>1.</a:t>
            </a:r>
            <a:r>
              <a:rPr b="0" lang="lv-LV" sz="1400" spc="-1" strike="noStrike">
                <a:solidFill>
                  <a:schemeClr val="dk1"/>
                </a:solidFill>
                <a:latin typeface="Arial"/>
                <a:ea typeface="MS PGothic"/>
              </a:rPr>
              <a:t> </a:t>
            </a:r>
            <a:r>
              <a:rPr b="1" lang="lv-LV" sz="1400" spc="-1" strike="noStrike">
                <a:solidFill>
                  <a:schemeClr val="dk1"/>
                </a:solidFill>
                <a:latin typeface="Arial"/>
                <a:ea typeface="MS PGothic"/>
              </a:rPr>
              <a:t>Biedrība ‘’Lielauces attīstībai’’. Dobeles nov., Lielauces pag</a:t>
            </a:r>
            <a:r>
              <a:rPr b="1" lang="lv-LV" sz="1700" spc="-1" strike="noStrike">
                <a:solidFill>
                  <a:schemeClr val="dk1"/>
                </a:solidFill>
                <a:latin typeface="Arial"/>
                <a:ea typeface="MS PGothic"/>
              </a:rPr>
              <a:t>.</a:t>
            </a:r>
            <a:endParaRPr b="0" lang="lv-LV" sz="1700" spc="-1" strike="noStrike">
              <a:solidFill>
                <a:srgbClr val="000000"/>
              </a:solidFill>
              <a:latin typeface="Arial"/>
            </a:endParaRPr>
          </a:p>
        </p:txBody>
      </p:sp>
      <p:sp>
        <p:nvSpPr>
          <p:cNvPr id="80" name="TextBox 6"/>
          <p:cNvSpPr/>
          <p:nvPr/>
        </p:nvSpPr>
        <p:spPr>
          <a:xfrm>
            <a:off x="639360" y="1917720"/>
            <a:ext cx="3718080" cy="2483640"/>
          </a:xfrm>
          <a:prstGeom prst="rect">
            <a:avLst/>
          </a:prstGeom>
          <a:noFill/>
          <a:ln w="0">
            <a:noFill/>
          </a:ln>
        </p:spPr>
        <p:style>
          <a:lnRef idx="0"/>
          <a:fillRef idx="0"/>
          <a:effectRef idx="0"/>
          <a:fontRef idx="minor"/>
        </p:style>
        <p:txBody>
          <a:bodyPr lIns="90000" rIns="90000" tIns="45000" bIns="45000" anchor="t">
            <a:spAutoFit/>
          </a:bodyPr>
          <a:p>
            <a:pPr marL="285840" indent="-285840" defTabSz="938160">
              <a:lnSpc>
                <a:spcPct val="100000"/>
              </a:lnSpc>
              <a:buClr>
                <a:srgbClr val="000000"/>
              </a:buClr>
              <a:buFont typeface="Arial"/>
              <a:buChar char="•"/>
            </a:pPr>
            <a:r>
              <a:rPr b="0" lang="lv-LV" sz="1700" spc="-1" strike="noStrike">
                <a:solidFill>
                  <a:schemeClr val="dk1"/>
                </a:solidFill>
                <a:latin typeface="Times New Roman"/>
                <a:ea typeface="MS PGothic"/>
              </a:rPr>
              <a:t> </a:t>
            </a:r>
            <a:r>
              <a:rPr b="0" lang="lv-LV" sz="1400" spc="-1" strike="noStrike">
                <a:solidFill>
                  <a:schemeClr val="dk1"/>
                </a:solidFill>
                <a:latin typeface="Arial"/>
                <a:ea typeface="MS PGothic"/>
              </a:rPr>
              <a:t>Kopš 2019.g. aktīvi iesaistās Lielauces pagasta vēstures apzināšanā, izpētē un saglabāšanā</a:t>
            </a:r>
            <a:endParaRPr b="0" lang="lv-LV" sz="1400" spc="-1" strike="noStrike">
              <a:solidFill>
                <a:srgbClr val="000000"/>
              </a:solidFill>
              <a:latin typeface="Arial"/>
            </a:endParaRPr>
          </a:p>
          <a:p>
            <a:pPr marL="285840" indent="-285840" defTabSz="938160">
              <a:lnSpc>
                <a:spcPct val="100000"/>
              </a:lnSpc>
              <a:buClr>
                <a:srgbClr val="000000"/>
              </a:buClr>
              <a:buFont typeface="Arial"/>
              <a:buChar char="•"/>
            </a:pPr>
            <a:r>
              <a:rPr b="0" lang="lv-LV" sz="1400" spc="-1" strike="noStrike">
                <a:solidFill>
                  <a:schemeClr val="dk1"/>
                </a:solidFill>
                <a:latin typeface="Arial"/>
                <a:ea typeface="MS PGothic"/>
              </a:rPr>
              <a:t> </a:t>
            </a:r>
            <a:r>
              <a:rPr b="0" lang="lv-LV" sz="1400" spc="-1" strike="noStrike">
                <a:solidFill>
                  <a:schemeClr val="dk1"/>
                </a:solidFill>
                <a:latin typeface="Arial"/>
                <a:ea typeface="MS PGothic"/>
              </a:rPr>
              <a:t>Īpaši pievēršas Lielauces pils, parka un Lielauces luterāņu baznīcas saglabāšanai.</a:t>
            </a:r>
            <a:endParaRPr b="0" lang="lv-LV" sz="1400" spc="-1" strike="noStrike">
              <a:solidFill>
                <a:srgbClr val="000000"/>
              </a:solidFill>
              <a:latin typeface="Arial"/>
            </a:endParaRPr>
          </a:p>
          <a:p>
            <a:pPr marL="285840" indent="-285840" defTabSz="938160">
              <a:lnSpc>
                <a:spcPct val="100000"/>
              </a:lnSpc>
              <a:buClr>
                <a:srgbClr val="000000"/>
              </a:buClr>
              <a:buFont typeface="Arial"/>
              <a:buChar char="•"/>
            </a:pPr>
            <a:r>
              <a:rPr b="0" lang="lv-LV" sz="1400" spc="-1" strike="noStrike">
                <a:solidFill>
                  <a:schemeClr val="dk1"/>
                </a:solidFill>
                <a:latin typeface="Arial"/>
                <a:ea typeface="MS PGothic"/>
              </a:rPr>
              <a:t> </a:t>
            </a:r>
            <a:r>
              <a:rPr b="0" lang="lv-LV" sz="1400" spc="-1" strike="noStrike">
                <a:solidFill>
                  <a:schemeClr val="dk1"/>
                </a:solidFill>
                <a:latin typeface="Arial"/>
                <a:ea typeface="MS PGothic"/>
              </a:rPr>
              <a:t>Lielauces luterāņu baznīcas drupas attīrītas no krūmiem un būvgružiem. Izstrādāts konservācijas projekts.</a:t>
            </a:r>
            <a:endParaRPr b="0" lang="lv-LV" sz="1400" spc="-1" strike="noStrike">
              <a:solidFill>
                <a:srgbClr val="000000"/>
              </a:solidFill>
              <a:latin typeface="Arial"/>
            </a:endParaRPr>
          </a:p>
          <a:p>
            <a:pPr marL="285840" indent="-285840" defTabSz="938160">
              <a:lnSpc>
                <a:spcPct val="100000"/>
              </a:lnSpc>
              <a:buClr>
                <a:srgbClr val="000000"/>
              </a:buClr>
              <a:buFont typeface="Arial"/>
              <a:buChar char="•"/>
            </a:pPr>
            <a:r>
              <a:rPr b="0" lang="lv-LV" sz="1400" spc="-1" strike="noStrike">
                <a:solidFill>
                  <a:schemeClr val="dk1"/>
                </a:solidFill>
                <a:latin typeface="Arial"/>
                <a:ea typeface="MS PGothic"/>
              </a:rPr>
              <a:t> </a:t>
            </a:r>
            <a:r>
              <a:rPr b="0" lang="lv-LV" sz="1400" spc="-1" strike="noStrike">
                <a:solidFill>
                  <a:schemeClr val="dk1"/>
                </a:solidFill>
                <a:latin typeface="Arial"/>
                <a:ea typeface="MS PGothic"/>
              </a:rPr>
              <a:t>Veic kultūras vērtību apzināšanu tuvākajā apkārtnē</a:t>
            </a:r>
            <a:endParaRPr b="0" lang="lv-LV" sz="1400" spc="-1" strike="noStrike">
              <a:solidFill>
                <a:srgbClr val="000000"/>
              </a:solidFill>
              <a:latin typeface="Arial"/>
            </a:endParaRPr>
          </a:p>
        </p:txBody>
      </p:sp>
      <p:pic>
        <p:nvPicPr>
          <p:cNvPr id="81" name="Attēls 7" descr=""/>
          <p:cNvPicPr/>
          <p:nvPr/>
        </p:nvPicPr>
        <p:blipFill>
          <a:blip r:embed="rId1"/>
          <a:stretch/>
        </p:blipFill>
        <p:spPr>
          <a:xfrm rot="5400000">
            <a:off x="5643360" y="4257360"/>
            <a:ext cx="2846160" cy="1897200"/>
          </a:xfrm>
          <a:prstGeom prst="rect">
            <a:avLst/>
          </a:prstGeom>
          <a:ln w="0">
            <a:noFill/>
          </a:ln>
          <a:effectLst>
            <a:softEdge rad="112680"/>
          </a:effectLst>
        </p:spPr>
      </p:pic>
      <p:pic>
        <p:nvPicPr>
          <p:cNvPr id="82" name="Attēls 8" descr=""/>
          <p:cNvPicPr/>
          <p:nvPr/>
        </p:nvPicPr>
        <p:blipFill>
          <a:blip r:embed="rId2"/>
          <a:stretch/>
        </p:blipFill>
        <p:spPr>
          <a:xfrm>
            <a:off x="5490360" y="1644840"/>
            <a:ext cx="3006000" cy="2003760"/>
          </a:xfrm>
          <a:prstGeom prst="rect">
            <a:avLst/>
          </a:prstGeom>
          <a:ln w="0">
            <a:noFill/>
          </a:ln>
          <a:effectLst>
            <a:softEdge rad="112680"/>
          </a:effectLst>
        </p:spPr>
      </p:pic>
      <p:sp>
        <p:nvSpPr>
          <p:cNvPr id="3" name="PlaceHolder 2"/>
          <p:cNvSpPr>
            <a:spLocks noGrp="1"/>
          </p:cNvSpPr>
          <p:nvPr>
            <p:ph type="sldNum" idx="5"/>
          </p:nvPr>
        </p:nvSpPr>
        <p:spPr/>
        <p:txBody>
          <a:bodyPr/>
          <a:p>
            <a:fld id="{68D2769D-3C1E-4D5E-84E2-80DC953C2508}" type="slidenum">
              <a:t>6</a:t>
            </a:fld>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3" name="PlaceHolder 1"/>
          <p:cNvSpPr>
            <a:spLocks noGrp="1"/>
          </p:cNvSpPr>
          <p:nvPr>
            <p:ph type="title"/>
          </p:nvPr>
        </p:nvSpPr>
        <p:spPr>
          <a:xfrm>
            <a:off x="2590920" y="304920"/>
            <a:ext cx="6095520" cy="471600"/>
          </a:xfrm>
          <a:prstGeom prst="rect">
            <a:avLst/>
          </a:prstGeom>
          <a:noFill/>
          <a:ln w="0">
            <a:noFill/>
          </a:ln>
        </p:spPr>
        <p:txBody>
          <a:bodyPr numCol="1" spcCol="0" lIns="93960" rIns="93960" tIns="46800" bIns="46800" anchor="t">
            <a:normAutofit fontScale="98294" lnSpcReduction="20000"/>
          </a:bodyPr>
          <a:p>
            <a:pPr indent="0" defTabSz="938160">
              <a:lnSpc>
                <a:spcPct val="100000"/>
              </a:lnSpc>
              <a:buNone/>
            </a:pPr>
            <a:r>
              <a:rPr b="1" lang="lv-LV" sz="1600" spc="-1" strike="noStrike">
                <a:solidFill>
                  <a:schemeClr val="dk1"/>
                </a:solidFill>
                <a:latin typeface="Arial"/>
                <a:ea typeface="Verdana"/>
              </a:rPr>
              <a:t>2. Biedrība ‘’Penkulē atver durvis’’. Dobeles nov., Penkules pag.</a:t>
            </a:r>
            <a:endParaRPr b="0" lang="en-US" sz="1600" spc="-1" strike="noStrike">
              <a:solidFill>
                <a:schemeClr val="dk1"/>
              </a:solidFill>
              <a:latin typeface="Times New Roman"/>
            </a:endParaRPr>
          </a:p>
        </p:txBody>
      </p:sp>
      <p:sp>
        <p:nvSpPr>
          <p:cNvPr id="84" name="TextBox 5"/>
          <p:cNvSpPr/>
          <p:nvPr/>
        </p:nvSpPr>
        <p:spPr>
          <a:xfrm>
            <a:off x="639360" y="1901520"/>
            <a:ext cx="3732480" cy="2483640"/>
          </a:xfrm>
          <a:prstGeom prst="rect">
            <a:avLst/>
          </a:prstGeom>
          <a:noFill/>
          <a:ln w="0">
            <a:noFill/>
          </a:ln>
        </p:spPr>
        <p:style>
          <a:lnRef idx="0"/>
          <a:fillRef idx="0"/>
          <a:effectRef idx="0"/>
          <a:fontRef idx="minor"/>
        </p:style>
        <p:txBody>
          <a:bodyPr lIns="90000" rIns="90000" tIns="45000" bIns="45000" anchor="t">
            <a:spAutoFit/>
          </a:bodyPr>
          <a:p>
            <a:pPr marL="285840" indent="-285840" defTabSz="938160">
              <a:lnSpc>
                <a:spcPct val="100000"/>
              </a:lnSpc>
              <a:buClr>
                <a:srgbClr val="000000"/>
              </a:buClr>
              <a:buFont typeface="Arial"/>
              <a:buChar char="•"/>
            </a:pPr>
            <a:r>
              <a:rPr b="0" lang="lv-LV" sz="1700" spc="-1" strike="noStrike">
                <a:solidFill>
                  <a:schemeClr val="dk1"/>
                </a:solidFill>
                <a:latin typeface="Times New Roman"/>
                <a:ea typeface="MS PGothic"/>
              </a:rPr>
              <a:t> </a:t>
            </a:r>
            <a:r>
              <a:rPr b="0" lang="lv-LV" sz="1400" spc="-1" strike="noStrike">
                <a:solidFill>
                  <a:schemeClr val="dk1"/>
                </a:solidFill>
                <a:latin typeface="Arial"/>
                <a:ea typeface="MS PGothic"/>
              </a:rPr>
              <a:t>Kopš 2020.gada rūpējas par Penkules pagasta kultūrvēsturiskā mantojuma saglabāšanu un pieejamību.</a:t>
            </a:r>
            <a:endParaRPr b="0" lang="lv-LV" sz="1400" spc="-1" strike="noStrike">
              <a:solidFill>
                <a:srgbClr val="000000"/>
              </a:solidFill>
              <a:latin typeface="Arial"/>
            </a:endParaRPr>
          </a:p>
          <a:p>
            <a:pPr marL="285840" indent="-285840" defTabSz="938160">
              <a:lnSpc>
                <a:spcPct val="100000"/>
              </a:lnSpc>
              <a:buClr>
                <a:srgbClr val="000000"/>
              </a:buClr>
              <a:buFont typeface="Arial"/>
              <a:buChar char="•"/>
            </a:pPr>
            <a:r>
              <a:rPr b="0" lang="lv-LV" sz="1400" spc="-1" strike="noStrike">
                <a:solidFill>
                  <a:schemeClr val="dk1"/>
                </a:solidFill>
                <a:latin typeface="Arial"/>
                <a:ea typeface="MS PGothic"/>
              </a:rPr>
              <a:t> </a:t>
            </a:r>
            <a:r>
              <a:rPr b="0" lang="lv-LV" sz="1400" spc="-1" strike="noStrike">
                <a:solidFill>
                  <a:schemeClr val="dk1"/>
                </a:solidFill>
                <a:latin typeface="Arial"/>
                <a:ea typeface="MS PGothic"/>
              </a:rPr>
              <a:t>Galvenais objekts Ālaves muiža.</a:t>
            </a:r>
            <a:endParaRPr b="0" lang="lv-LV" sz="1400" spc="-1" strike="noStrike">
              <a:solidFill>
                <a:srgbClr val="000000"/>
              </a:solidFill>
              <a:latin typeface="Arial"/>
            </a:endParaRPr>
          </a:p>
          <a:p>
            <a:pPr marL="285840" indent="-285840" defTabSz="938160">
              <a:lnSpc>
                <a:spcPct val="100000"/>
              </a:lnSpc>
              <a:buClr>
                <a:srgbClr val="000000"/>
              </a:buClr>
              <a:buFont typeface="Arial"/>
              <a:buChar char="•"/>
            </a:pPr>
            <a:r>
              <a:rPr b="0" lang="lv-LV" sz="1400" spc="-1" strike="noStrike">
                <a:solidFill>
                  <a:schemeClr val="dk1"/>
                </a:solidFill>
                <a:latin typeface="Arial"/>
                <a:ea typeface="MS PGothic"/>
              </a:rPr>
              <a:t> </a:t>
            </a:r>
            <a:r>
              <a:rPr b="0" lang="lv-LV" sz="1400" spc="-1" strike="noStrike">
                <a:solidFill>
                  <a:schemeClr val="dk1"/>
                </a:solidFill>
                <a:latin typeface="Arial"/>
                <a:ea typeface="MS PGothic"/>
              </a:rPr>
              <a:t>Bezsaimnieka objektam sakārtotas īpašumtiesības, piesaistīti eksperti un izstrādāti risinājumi gan ēkas, gan parka atjaunošanai.</a:t>
            </a:r>
            <a:endParaRPr b="0" lang="lv-LV" sz="1400" spc="-1" strike="noStrike">
              <a:solidFill>
                <a:srgbClr val="000000"/>
              </a:solidFill>
              <a:latin typeface="Arial"/>
            </a:endParaRPr>
          </a:p>
          <a:p>
            <a:pPr marL="285840" indent="-285840" defTabSz="938160">
              <a:lnSpc>
                <a:spcPct val="100000"/>
              </a:lnSpc>
              <a:buClr>
                <a:srgbClr val="000000"/>
              </a:buClr>
              <a:buFont typeface="Arial"/>
              <a:buChar char="•"/>
            </a:pPr>
            <a:r>
              <a:rPr b="0" lang="lv-LV" sz="1400" spc="-1" strike="noStrike">
                <a:solidFill>
                  <a:schemeClr val="dk1"/>
                </a:solidFill>
                <a:latin typeface="Arial"/>
                <a:ea typeface="MS PGothic"/>
              </a:rPr>
              <a:t> </a:t>
            </a:r>
            <a:r>
              <a:rPr b="0" lang="lv-LV" sz="1400" spc="-1" strike="noStrike">
                <a:solidFill>
                  <a:schemeClr val="dk1"/>
                </a:solidFill>
                <a:latin typeface="Arial"/>
                <a:ea typeface="MS PGothic"/>
              </a:rPr>
              <a:t>Veikti reāli parka sakopšanas un labiekārtošanas darbi, kā arī uzsākti kungu mājas atjaunošanas darbi.</a:t>
            </a:r>
            <a:endParaRPr b="0" lang="lv-LV" sz="1400" spc="-1" strike="noStrike">
              <a:solidFill>
                <a:srgbClr val="000000"/>
              </a:solidFill>
              <a:latin typeface="Arial"/>
            </a:endParaRPr>
          </a:p>
        </p:txBody>
      </p:sp>
      <p:pic>
        <p:nvPicPr>
          <p:cNvPr id="85" name="Attēls 6" descr=""/>
          <p:cNvPicPr/>
          <p:nvPr/>
        </p:nvPicPr>
        <p:blipFill>
          <a:blip r:embed="rId1"/>
          <a:stretch/>
        </p:blipFill>
        <p:spPr>
          <a:xfrm>
            <a:off x="4649040" y="894240"/>
            <a:ext cx="3835440" cy="2876400"/>
          </a:xfrm>
          <a:prstGeom prst="rect">
            <a:avLst/>
          </a:prstGeom>
          <a:ln w="0">
            <a:noFill/>
          </a:ln>
          <a:effectLst>
            <a:softEdge rad="112680"/>
          </a:effectLst>
        </p:spPr>
      </p:pic>
      <p:pic>
        <p:nvPicPr>
          <p:cNvPr id="86" name="Attēls 7" descr=""/>
          <p:cNvPicPr/>
          <p:nvPr/>
        </p:nvPicPr>
        <p:blipFill>
          <a:blip r:embed="rId2"/>
          <a:stretch/>
        </p:blipFill>
        <p:spPr>
          <a:xfrm>
            <a:off x="4596120" y="3939120"/>
            <a:ext cx="3940920" cy="2216520"/>
          </a:xfrm>
          <a:prstGeom prst="rect">
            <a:avLst/>
          </a:prstGeom>
          <a:ln w="0">
            <a:noFill/>
          </a:ln>
          <a:effectLst>
            <a:softEdge rad="112680"/>
          </a:effectLst>
        </p:spPr>
      </p:pic>
      <p:sp>
        <p:nvSpPr>
          <p:cNvPr id="3" name="PlaceHolder 2"/>
          <p:cNvSpPr>
            <a:spLocks noGrp="1"/>
          </p:cNvSpPr>
          <p:nvPr>
            <p:ph type="sldNum" idx="5"/>
          </p:nvPr>
        </p:nvSpPr>
        <p:spPr/>
        <p:txBody>
          <a:bodyPr/>
          <a:p>
            <a:fld id="{3BABFD03-793C-4AC0-B5BB-17ADA6ACC8E3}" type="slidenum">
              <a:t>7</a:t>
            </a:fld>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7" name="PlaceHolder 1"/>
          <p:cNvSpPr>
            <a:spLocks noGrp="1"/>
          </p:cNvSpPr>
          <p:nvPr>
            <p:ph type="title"/>
          </p:nvPr>
        </p:nvSpPr>
        <p:spPr>
          <a:xfrm>
            <a:off x="2590920" y="304920"/>
            <a:ext cx="6095520" cy="585000"/>
          </a:xfrm>
          <a:prstGeom prst="rect">
            <a:avLst/>
          </a:prstGeom>
          <a:noFill/>
          <a:ln w="0">
            <a:noFill/>
          </a:ln>
        </p:spPr>
        <p:txBody>
          <a:bodyPr numCol="1" spcCol="0" lIns="93960" rIns="93960" tIns="46800" bIns="46800" anchor="t">
            <a:normAutofit/>
          </a:bodyPr>
          <a:p>
            <a:pPr indent="0" defTabSz="938160">
              <a:lnSpc>
                <a:spcPct val="100000"/>
              </a:lnSpc>
              <a:buNone/>
            </a:pPr>
            <a:r>
              <a:rPr b="1" lang="lv-LV" sz="1600" spc="-1" strike="noStrike">
                <a:solidFill>
                  <a:schemeClr val="dk1"/>
                </a:solidFill>
                <a:latin typeface="Arial"/>
                <a:ea typeface="Verdana"/>
              </a:rPr>
              <a:t>3. Biedrība ‘’Āžu miesta rezidence’’. Jēkabpils nov., Viesīte.</a:t>
            </a:r>
            <a:endParaRPr b="0" lang="en-US" sz="1600" spc="-1" strike="noStrike">
              <a:solidFill>
                <a:schemeClr val="dk1"/>
              </a:solidFill>
              <a:latin typeface="Times New Roman"/>
            </a:endParaRPr>
          </a:p>
        </p:txBody>
      </p:sp>
      <p:sp>
        <p:nvSpPr>
          <p:cNvPr id="88" name="TextBox 3"/>
          <p:cNvSpPr/>
          <p:nvPr/>
        </p:nvSpPr>
        <p:spPr>
          <a:xfrm>
            <a:off x="562320" y="1958400"/>
            <a:ext cx="3932280" cy="2270160"/>
          </a:xfrm>
          <a:prstGeom prst="rect">
            <a:avLst/>
          </a:prstGeom>
          <a:noFill/>
          <a:ln w="0">
            <a:noFill/>
          </a:ln>
        </p:spPr>
        <p:style>
          <a:lnRef idx="0"/>
          <a:fillRef idx="0"/>
          <a:effectRef idx="0"/>
          <a:fontRef idx="minor"/>
        </p:style>
        <p:txBody>
          <a:bodyPr lIns="90000" rIns="90000" tIns="45000" bIns="45000" anchor="t">
            <a:spAutoFit/>
          </a:bodyPr>
          <a:p>
            <a:pPr marL="285840" indent="-285840" defTabSz="938160">
              <a:lnSpc>
                <a:spcPct val="100000"/>
              </a:lnSpc>
              <a:buClr>
                <a:srgbClr val="000000"/>
              </a:buClr>
              <a:buFont typeface="Arial"/>
              <a:buChar char="•"/>
            </a:pPr>
            <a:r>
              <a:rPr b="0" lang="lv-LV" sz="1700" spc="-1" strike="noStrike">
                <a:solidFill>
                  <a:schemeClr val="dk1"/>
                </a:solidFill>
                <a:latin typeface="Times New Roman"/>
                <a:ea typeface="MS PGothic"/>
              </a:rPr>
              <a:t> </a:t>
            </a:r>
            <a:r>
              <a:rPr b="0" lang="lv-LV" sz="1400" spc="-1" strike="noStrike">
                <a:solidFill>
                  <a:schemeClr val="dk1"/>
                </a:solidFill>
                <a:latin typeface="Arial"/>
                <a:ea typeface="MS PGothic"/>
              </a:rPr>
              <a:t>Kopš 2022.gada darbojas Viesītes senākajā ēkā – Āžu krogā.</a:t>
            </a:r>
            <a:endParaRPr b="0" lang="lv-LV" sz="1400" spc="-1" strike="noStrike">
              <a:solidFill>
                <a:srgbClr val="000000"/>
              </a:solidFill>
              <a:latin typeface="Arial"/>
            </a:endParaRPr>
          </a:p>
          <a:p>
            <a:pPr marL="285840" indent="-285840" defTabSz="938160">
              <a:lnSpc>
                <a:spcPct val="100000"/>
              </a:lnSpc>
              <a:buClr>
                <a:srgbClr val="000000"/>
              </a:buClr>
              <a:buFont typeface="Arial"/>
              <a:buChar char="•"/>
            </a:pPr>
            <a:r>
              <a:rPr b="0" lang="lv-LV" sz="1400" spc="-1" strike="noStrike">
                <a:solidFill>
                  <a:schemeClr val="dk1"/>
                </a:solidFill>
                <a:latin typeface="Arial"/>
                <a:ea typeface="MS PGothic"/>
              </a:rPr>
              <a:t>Plānota ēkas saglabāšana, pakāpeniska atjaunošana un iekļaušana tūrisma apritē kā svarīga pilsētas vietzīme.</a:t>
            </a:r>
            <a:endParaRPr b="0" lang="lv-LV" sz="1400" spc="-1" strike="noStrike">
              <a:solidFill>
                <a:srgbClr val="000000"/>
              </a:solidFill>
              <a:latin typeface="Arial"/>
            </a:endParaRPr>
          </a:p>
          <a:p>
            <a:pPr marL="285840" indent="-285840" defTabSz="938160">
              <a:lnSpc>
                <a:spcPct val="100000"/>
              </a:lnSpc>
              <a:buClr>
                <a:srgbClr val="000000"/>
              </a:buClr>
              <a:buFont typeface="Arial"/>
              <a:buChar char="•"/>
            </a:pPr>
            <a:r>
              <a:rPr b="0" lang="lv-LV" sz="1400" spc="-1" strike="noStrike">
                <a:solidFill>
                  <a:schemeClr val="dk1"/>
                </a:solidFill>
                <a:latin typeface="Arial"/>
                <a:ea typeface="MS PGothic"/>
              </a:rPr>
              <a:t>Panākta ēkas iekļaušana pieminekļu sarakstā, izstrādāts tās rekonstrukcijas projekts. </a:t>
            </a:r>
            <a:endParaRPr b="0" lang="lv-LV" sz="1400" spc="-1" strike="noStrike">
              <a:solidFill>
                <a:srgbClr val="000000"/>
              </a:solidFill>
              <a:latin typeface="Arial"/>
            </a:endParaRPr>
          </a:p>
          <a:p>
            <a:pPr marL="285840" indent="-285840" defTabSz="938160">
              <a:lnSpc>
                <a:spcPct val="100000"/>
              </a:lnSpc>
              <a:buClr>
                <a:srgbClr val="000000"/>
              </a:buClr>
              <a:buFont typeface="Arial"/>
              <a:buChar char="•"/>
            </a:pPr>
            <a:r>
              <a:rPr b="0" lang="lv-LV" sz="1400" spc="-1" strike="noStrike">
                <a:solidFill>
                  <a:schemeClr val="dk1"/>
                </a:solidFill>
                <a:latin typeface="Arial"/>
                <a:ea typeface="MS PGothic"/>
              </a:rPr>
              <a:t>Organizētas pirmās talkas un jau vairāki kultūras pasākumi – pažarnieku balles. </a:t>
            </a:r>
            <a:endParaRPr b="0" lang="lv-LV" sz="1400" spc="-1" strike="noStrike">
              <a:solidFill>
                <a:srgbClr val="000000"/>
              </a:solidFill>
              <a:latin typeface="Arial"/>
            </a:endParaRPr>
          </a:p>
        </p:txBody>
      </p:sp>
      <p:pic>
        <p:nvPicPr>
          <p:cNvPr id="89" name="Attēls 6" descr=""/>
          <p:cNvPicPr/>
          <p:nvPr/>
        </p:nvPicPr>
        <p:blipFill>
          <a:blip r:embed="rId1"/>
          <a:stretch/>
        </p:blipFill>
        <p:spPr>
          <a:xfrm>
            <a:off x="5069520" y="1578960"/>
            <a:ext cx="3499560" cy="2333880"/>
          </a:xfrm>
          <a:prstGeom prst="rect">
            <a:avLst/>
          </a:prstGeom>
          <a:ln w="0">
            <a:noFill/>
          </a:ln>
          <a:effectLst>
            <a:softEdge rad="112680"/>
          </a:effectLst>
        </p:spPr>
      </p:pic>
      <p:pic>
        <p:nvPicPr>
          <p:cNvPr id="90" name="Attēls 7" descr=""/>
          <p:cNvPicPr/>
          <p:nvPr/>
        </p:nvPicPr>
        <p:blipFill>
          <a:blip r:embed="rId2"/>
          <a:stretch/>
        </p:blipFill>
        <p:spPr>
          <a:xfrm>
            <a:off x="6024600" y="4042080"/>
            <a:ext cx="1765800" cy="2649600"/>
          </a:xfrm>
          <a:prstGeom prst="rect">
            <a:avLst/>
          </a:prstGeom>
          <a:ln w="0">
            <a:noFill/>
          </a:ln>
          <a:effectLst>
            <a:softEdge rad="112680"/>
          </a:effectLst>
        </p:spPr>
      </p:pic>
      <p:sp>
        <p:nvSpPr>
          <p:cNvPr id="3" name="PlaceHolder 2"/>
          <p:cNvSpPr>
            <a:spLocks noGrp="1"/>
          </p:cNvSpPr>
          <p:nvPr>
            <p:ph type="sldNum" idx="5"/>
          </p:nvPr>
        </p:nvSpPr>
        <p:spPr/>
        <p:txBody>
          <a:bodyPr/>
          <a:p>
            <a:fld id="{55C82E3F-C895-40BA-8254-EE29BA306BA8}" type="slidenum">
              <a:t>8</a:t>
            </a:fld>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1" name="PlaceHolder 1"/>
          <p:cNvSpPr>
            <a:spLocks noGrp="1"/>
          </p:cNvSpPr>
          <p:nvPr>
            <p:ph type="title"/>
          </p:nvPr>
        </p:nvSpPr>
        <p:spPr>
          <a:xfrm>
            <a:off x="2590920" y="304920"/>
            <a:ext cx="6095520" cy="775080"/>
          </a:xfrm>
          <a:prstGeom prst="rect">
            <a:avLst/>
          </a:prstGeom>
          <a:noFill/>
          <a:ln w="0">
            <a:noFill/>
          </a:ln>
        </p:spPr>
        <p:txBody>
          <a:bodyPr numCol="1" spcCol="0" lIns="93960" rIns="93960" tIns="46800" bIns="46800" anchor="t">
            <a:normAutofit/>
          </a:bodyPr>
          <a:p>
            <a:pPr indent="0" defTabSz="938160">
              <a:lnSpc>
                <a:spcPct val="100000"/>
              </a:lnSpc>
              <a:buNone/>
            </a:pPr>
            <a:r>
              <a:rPr b="1" lang="lv-LV" sz="1600" spc="-1" strike="noStrike">
                <a:solidFill>
                  <a:schemeClr val="dk1"/>
                </a:solidFill>
                <a:latin typeface="Arial"/>
                <a:ea typeface="Verdana"/>
              </a:rPr>
              <a:t>Biedrības ‘’Krapes muiža’’ un ‘’Skaņumāja’’. Ogres nov., Krapes pag.</a:t>
            </a:r>
            <a:endParaRPr b="0" lang="en-US" sz="1600" spc="-1" strike="noStrike">
              <a:solidFill>
                <a:schemeClr val="dk1"/>
              </a:solidFill>
              <a:latin typeface="Times New Roman"/>
            </a:endParaRPr>
          </a:p>
        </p:txBody>
      </p:sp>
      <p:sp>
        <p:nvSpPr>
          <p:cNvPr id="92" name="TextBox 6"/>
          <p:cNvSpPr/>
          <p:nvPr/>
        </p:nvSpPr>
        <p:spPr>
          <a:xfrm>
            <a:off x="691920" y="1836720"/>
            <a:ext cx="3669480" cy="2483640"/>
          </a:xfrm>
          <a:prstGeom prst="rect">
            <a:avLst/>
          </a:prstGeom>
          <a:noFill/>
          <a:ln w="0">
            <a:noFill/>
          </a:ln>
        </p:spPr>
        <p:style>
          <a:lnRef idx="0"/>
          <a:fillRef idx="0"/>
          <a:effectRef idx="0"/>
          <a:fontRef idx="minor"/>
        </p:style>
        <p:txBody>
          <a:bodyPr lIns="90000" rIns="90000" tIns="45000" bIns="45000" anchor="t">
            <a:spAutoFit/>
          </a:bodyPr>
          <a:p>
            <a:pPr marL="285840" indent="-285840" defTabSz="938160">
              <a:lnSpc>
                <a:spcPct val="100000"/>
              </a:lnSpc>
              <a:buClr>
                <a:srgbClr val="000000"/>
              </a:buClr>
              <a:buFont typeface="Arial"/>
              <a:buChar char="•"/>
            </a:pPr>
            <a:r>
              <a:rPr b="0" lang="lv-LV" sz="1700" spc="-1" strike="noStrike">
                <a:solidFill>
                  <a:schemeClr val="dk1"/>
                </a:solidFill>
                <a:latin typeface="Times New Roman"/>
                <a:ea typeface="MS PGothic"/>
              </a:rPr>
              <a:t> </a:t>
            </a:r>
            <a:r>
              <a:rPr b="0" lang="lv-LV" sz="1400" spc="-1" strike="noStrike">
                <a:solidFill>
                  <a:schemeClr val="dk1"/>
                </a:solidFill>
                <a:latin typeface="Arial"/>
                <a:ea typeface="MS PGothic"/>
              </a:rPr>
              <a:t>Kopš 2012.gada tiek attīstīta Krapes muiža un tās kultūras, kā arī tūrisma piedāvājums.</a:t>
            </a:r>
            <a:endParaRPr b="0" lang="lv-LV" sz="1400" spc="-1" strike="noStrike">
              <a:solidFill>
                <a:srgbClr val="000000"/>
              </a:solidFill>
              <a:latin typeface="Arial"/>
            </a:endParaRPr>
          </a:p>
          <a:p>
            <a:pPr marL="285840" indent="-285840" defTabSz="938160">
              <a:lnSpc>
                <a:spcPct val="100000"/>
              </a:lnSpc>
              <a:buClr>
                <a:srgbClr val="000000"/>
              </a:buClr>
              <a:buFont typeface="Arial"/>
              <a:buChar char="•"/>
            </a:pPr>
            <a:r>
              <a:rPr b="0" lang="lv-LV" sz="1400" spc="-1" strike="noStrike">
                <a:solidFill>
                  <a:schemeClr val="dk1"/>
                </a:solidFill>
                <a:latin typeface="Arial"/>
                <a:ea typeface="MS PGothic"/>
              </a:rPr>
              <a:t> </a:t>
            </a:r>
            <a:r>
              <a:rPr b="0" lang="lv-LV" sz="1400" spc="-1" strike="noStrike">
                <a:solidFill>
                  <a:schemeClr val="dk1"/>
                </a:solidFill>
                <a:latin typeface="Arial"/>
                <a:ea typeface="MS PGothic"/>
              </a:rPr>
              <a:t>Spēcīga kaimiņu kopiena, katrs ar savu specifisku piedāvājumu.</a:t>
            </a:r>
            <a:endParaRPr b="0" lang="lv-LV" sz="1400" spc="-1" strike="noStrike">
              <a:solidFill>
                <a:srgbClr val="000000"/>
              </a:solidFill>
              <a:latin typeface="Arial"/>
            </a:endParaRPr>
          </a:p>
          <a:p>
            <a:pPr marL="285840" indent="-285840" defTabSz="938160">
              <a:lnSpc>
                <a:spcPct val="100000"/>
              </a:lnSpc>
              <a:buClr>
                <a:srgbClr val="000000"/>
              </a:buClr>
              <a:buFont typeface="Arial"/>
              <a:buChar char="•"/>
            </a:pPr>
            <a:r>
              <a:rPr b="0" lang="lv-LV" sz="1400" spc="-1" strike="noStrike">
                <a:solidFill>
                  <a:schemeClr val="dk1"/>
                </a:solidFill>
                <a:latin typeface="Arial"/>
                <a:ea typeface="MS PGothic"/>
              </a:rPr>
              <a:t> ‘’</a:t>
            </a:r>
            <a:r>
              <a:rPr b="0" lang="lv-LV" sz="1400" spc="-1" strike="noStrike">
                <a:solidFill>
                  <a:schemeClr val="dk1"/>
                </a:solidFill>
                <a:latin typeface="Arial"/>
                <a:ea typeface="MS PGothic"/>
              </a:rPr>
              <a:t>Viedā ciema’’ statuss.</a:t>
            </a:r>
            <a:endParaRPr b="0" lang="lv-LV" sz="1400" spc="-1" strike="noStrike">
              <a:solidFill>
                <a:srgbClr val="000000"/>
              </a:solidFill>
              <a:latin typeface="Arial"/>
            </a:endParaRPr>
          </a:p>
          <a:p>
            <a:pPr marL="285840" indent="-285840" defTabSz="938160">
              <a:lnSpc>
                <a:spcPct val="100000"/>
              </a:lnSpc>
              <a:buClr>
                <a:srgbClr val="000000"/>
              </a:buClr>
              <a:buFont typeface="Arial"/>
              <a:buChar char="•"/>
            </a:pPr>
            <a:r>
              <a:rPr b="0" lang="lv-LV" sz="1400" spc="-1" strike="noStrike">
                <a:solidFill>
                  <a:schemeClr val="dk1"/>
                </a:solidFill>
                <a:latin typeface="Arial"/>
                <a:ea typeface="MS PGothic"/>
              </a:rPr>
              <a:t> </a:t>
            </a:r>
            <a:r>
              <a:rPr b="0" lang="lv-LV" sz="1400" spc="-1" strike="noStrike">
                <a:solidFill>
                  <a:schemeClr val="dk1"/>
                </a:solidFill>
                <a:latin typeface="Arial"/>
                <a:ea typeface="MS PGothic"/>
              </a:rPr>
              <a:t>Ikgadēja tradīcija ‘’Krapes muižas svētki’’.</a:t>
            </a:r>
            <a:endParaRPr b="0" lang="lv-LV" sz="1400" spc="-1" strike="noStrike">
              <a:solidFill>
                <a:srgbClr val="000000"/>
              </a:solidFill>
              <a:latin typeface="Arial"/>
            </a:endParaRPr>
          </a:p>
          <a:p>
            <a:pPr marL="285840" indent="-285840" defTabSz="938160">
              <a:lnSpc>
                <a:spcPct val="100000"/>
              </a:lnSpc>
              <a:buClr>
                <a:srgbClr val="000000"/>
              </a:buClr>
              <a:buFont typeface="Arial"/>
              <a:buChar char="•"/>
            </a:pPr>
            <a:r>
              <a:rPr b="0" lang="lv-LV" sz="1400" spc="-1" strike="noStrike">
                <a:solidFill>
                  <a:schemeClr val="dk1"/>
                </a:solidFill>
                <a:latin typeface="Arial"/>
                <a:ea typeface="MS PGothic"/>
              </a:rPr>
              <a:t> </a:t>
            </a:r>
            <a:r>
              <a:rPr b="0" lang="lv-LV" sz="1400" spc="-1" strike="noStrike">
                <a:solidFill>
                  <a:schemeClr val="dk1"/>
                </a:solidFill>
                <a:latin typeface="Arial"/>
                <a:ea typeface="MS PGothic"/>
              </a:rPr>
              <a:t>Veiksmīgs sabiedrības pašorganizēšanās piemērs viena ciema ietvaros.</a:t>
            </a:r>
            <a:endParaRPr b="0" lang="lv-LV" sz="1400" spc="-1" strike="noStrike">
              <a:solidFill>
                <a:srgbClr val="000000"/>
              </a:solidFill>
              <a:latin typeface="Arial"/>
            </a:endParaRPr>
          </a:p>
        </p:txBody>
      </p:sp>
      <p:pic>
        <p:nvPicPr>
          <p:cNvPr id="93" name="Attēls 5" descr=""/>
          <p:cNvPicPr/>
          <p:nvPr/>
        </p:nvPicPr>
        <p:blipFill>
          <a:blip r:embed="rId1"/>
          <a:stretch/>
        </p:blipFill>
        <p:spPr>
          <a:xfrm rot="5400000">
            <a:off x="5295240" y="4105440"/>
            <a:ext cx="3112920" cy="2075400"/>
          </a:xfrm>
          <a:prstGeom prst="rect">
            <a:avLst/>
          </a:prstGeom>
          <a:ln w="0">
            <a:noFill/>
          </a:ln>
          <a:effectLst>
            <a:softEdge rad="112680"/>
          </a:effectLst>
        </p:spPr>
      </p:pic>
      <p:pic>
        <p:nvPicPr>
          <p:cNvPr id="94" name="Attēls 7" descr=""/>
          <p:cNvPicPr/>
          <p:nvPr/>
        </p:nvPicPr>
        <p:blipFill>
          <a:blip r:embed="rId2"/>
          <a:stretch/>
        </p:blipFill>
        <p:spPr>
          <a:xfrm>
            <a:off x="5122080" y="1108440"/>
            <a:ext cx="3457800" cy="2305080"/>
          </a:xfrm>
          <a:prstGeom prst="rect">
            <a:avLst/>
          </a:prstGeom>
          <a:ln w="0">
            <a:noFill/>
          </a:ln>
          <a:effectLst>
            <a:softEdge rad="112680"/>
          </a:effectLst>
        </p:spPr>
      </p:pic>
      <p:sp>
        <p:nvSpPr>
          <p:cNvPr id="3" name="PlaceHolder 2"/>
          <p:cNvSpPr>
            <a:spLocks noGrp="1"/>
          </p:cNvSpPr>
          <p:nvPr>
            <p:ph type="sldNum" idx="5"/>
          </p:nvPr>
        </p:nvSpPr>
        <p:spPr/>
        <p:txBody>
          <a:bodyPr/>
          <a:p>
            <a:fld id="{650A1ACF-20F4-4ACC-BBD3-37AF41C7ED1F}" type="slidenum">
              <a:t>9</a:t>
            </a:fld>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5" name="PlaceHolder 1"/>
          <p:cNvSpPr>
            <a:spLocks noGrp="1"/>
          </p:cNvSpPr>
          <p:nvPr>
            <p:ph type="title"/>
          </p:nvPr>
        </p:nvSpPr>
        <p:spPr>
          <a:xfrm>
            <a:off x="2438280" y="2364120"/>
            <a:ext cx="6095520" cy="1066320"/>
          </a:xfrm>
          <a:prstGeom prst="rect">
            <a:avLst/>
          </a:prstGeom>
          <a:noFill/>
          <a:ln w="0">
            <a:noFill/>
          </a:ln>
        </p:spPr>
        <p:txBody>
          <a:bodyPr numCol="1" spcCol="0" lIns="93960" rIns="93960" tIns="46800" bIns="46800" anchor="t">
            <a:noAutofit/>
          </a:bodyPr>
          <a:p>
            <a:pPr indent="0" defTabSz="938160">
              <a:lnSpc>
                <a:spcPct val="100000"/>
              </a:lnSpc>
              <a:buNone/>
            </a:pPr>
            <a:r>
              <a:rPr b="1" lang="lv-LV" sz="2400" spc="-1" strike="noStrike">
                <a:solidFill>
                  <a:schemeClr val="dk1"/>
                </a:solidFill>
                <a:latin typeface="Verdana"/>
                <a:ea typeface="Verdana"/>
              </a:rPr>
              <a:t>Paldies par uzmanību!</a:t>
            </a:r>
            <a:endParaRPr b="0" lang="en-US" sz="2400" spc="-1" strike="noStrike">
              <a:solidFill>
                <a:schemeClr val="dk1"/>
              </a:solidFill>
              <a:latin typeface="Times New Roman"/>
            </a:endParaRPr>
          </a:p>
        </p:txBody>
      </p:sp>
      <p:sp>
        <p:nvSpPr>
          <p:cNvPr id="3" name="PlaceHolder 2"/>
          <p:cNvSpPr>
            <a:spLocks noGrp="1"/>
          </p:cNvSpPr>
          <p:nvPr>
            <p:ph type="sldNum" idx="5"/>
          </p:nvPr>
        </p:nvSpPr>
        <p:spPr/>
        <p:txBody>
          <a:bodyPr/>
          <a:p>
            <a:fld id="{1CCB0FBE-0C64-48B5-BC13-C882709F2C7C}" type="slidenum">
              <a:t>10</a:t>
            </a:fld>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89_Prezentacija_templateLV">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itullapa_kontaktinformacija">
      <a:majorFont>
        <a:latin typeface="Times New Roman" pitchFamily="0" charset="1"/>
        <a:ea typeface=""/>
        <a:cs typeface=""/>
      </a:majorFont>
      <a:minorFont>
        <a:latin typeface="Times New Roman"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2.xml><?xml version="1.0" encoding="utf-8"?>
<a:theme xmlns:a="http://schemas.openxmlformats.org/drawingml/2006/main" xmlns:r="http://schemas.openxmlformats.org/officeDocument/2006/relationships" name="89_Prezentacija_templateLV">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itullapa_kontaktinformacija">
      <a:majorFont>
        <a:latin typeface="Times New Roman" pitchFamily="0" charset="1"/>
        <a:ea typeface=""/>
        <a:cs typeface=""/>
      </a:majorFont>
      <a:minorFont>
        <a:latin typeface="Times New Roman"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3.xml><?xml version="1.0" encoding="utf-8"?>
<a:theme xmlns:a="http://schemas.openxmlformats.org/drawingml/2006/main" xmlns:r="http://schemas.openxmlformats.org/officeDocument/2006/relationships" name="89_Prezentacija_templateLV">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itullapa_kontaktinformacija">
      <a:majorFont>
        <a:latin typeface="Times New Roman" pitchFamily="0" charset="1"/>
        <a:ea typeface=""/>
        <a:cs typeface=""/>
      </a:majorFont>
      <a:minorFont>
        <a:latin typeface="Times New Roman"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4.xml><?xml version="1.0" encoding="utf-8"?>
<a:theme xmlns:a="http://schemas.openxmlformats.org/drawingml/2006/main" xmlns:r="http://schemas.openxmlformats.org/officeDocument/2006/relationships" name="89_Prezentacija_templateLV">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itullapa_kontaktinformacija">
      <a:majorFont>
        <a:latin typeface="Times New Roman" pitchFamily="0" charset="1"/>
        <a:ea typeface=""/>
        <a:cs typeface=""/>
      </a:majorFont>
      <a:minorFont>
        <a:latin typeface="Times New Roman"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5.xml><?xml version="1.0" encoding="utf-8"?>
<a:theme xmlns:a="http://schemas.openxmlformats.org/drawingml/2006/main" xmlns:r="http://schemas.openxmlformats.org/officeDocument/2006/relationships" name="89_Prezentacija_templateLV">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itullapa_kontaktinformacija">
      <a:majorFont>
        <a:latin typeface="Times New Roman" pitchFamily="0" charset="1"/>
        <a:ea typeface=""/>
        <a:cs typeface=""/>
      </a:majorFont>
      <a:minorFont>
        <a:latin typeface="Times New Roman"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6.xml><?xml version="1.0" encoding="utf-8"?>
<a:theme xmlns:a="http://schemas.openxmlformats.org/drawingml/2006/main" xmlns:r="http://schemas.openxmlformats.org/officeDocument/2006/relationships" name="89_Prezentacija_templateLV">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itullapa_kontaktinformacija">
      <a:majorFont>
        <a:latin typeface="Times New Roman" pitchFamily="0" charset="1"/>
        <a:ea typeface=""/>
        <a:cs typeface=""/>
      </a:majorFont>
      <a:minorFont>
        <a:latin typeface="Times New Roman"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7.xml><?xml version="1.0" encoding="utf-8"?>
<a:theme xmlns:a="http://schemas.openxmlformats.org/drawingml/2006/main" xmlns:r="http://schemas.openxmlformats.org/officeDocument/2006/relationships" name="89_Prezentacija_templateLV">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itullapa_kontaktinformacija">
      <a:majorFont>
        <a:latin typeface="Times New Roman" pitchFamily="0" charset="1"/>
        <a:ea typeface=""/>
        <a:cs typeface=""/>
      </a:majorFont>
      <a:minorFont>
        <a:latin typeface="Times New Roman"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8.xml><?xml version="1.0" encoding="utf-8"?>
<a:theme xmlns:a="http://schemas.openxmlformats.org/drawingml/2006/main" xmlns:r="http://schemas.openxmlformats.org/officeDocument/2006/relationships" name="89_Prezentacija_templateLV">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itullapa_kontaktinformacija">
      <a:majorFont>
        <a:latin typeface="Times New Roman" pitchFamily="0" charset="1"/>
        <a:ea typeface=""/>
        <a:cs typeface=""/>
      </a:majorFont>
      <a:minorFont>
        <a:latin typeface="Times New Roman"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9.xml><?xml version="1.0" encoding="utf-8"?>
<a:theme xmlns:a="http://schemas.openxmlformats.org/drawingml/2006/main" xmlns:r="http://schemas.openxmlformats.org/officeDocument/2006/relationships" name="89_Prezentacija_templateLV">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itullapa_kontaktinformacija">
      <a:majorFont>
        <a:latin typeface="Times New Roman" pitchFamily="0" charset="1"/>
        <a:ea typeface=""/>
        <a:cs typeface=""/>
      </a:majorFont>
      <a:minorFont>
        <a:latin typeface="Times New Roman"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docProps/app.xml><?xml version="1.0" encoding="utf-8"?>
<Properties xmlns="http://schemas.openxmlformats.org/officeDocument/2006/extended-properties" xmlns:vt="http://schemas.openxmlformats.org/officeDocument/2006/docPropsVTypes">
  <Template>89_Prezentacija_templateLV</Template>
  <TotalTime>2946</TotalTime>
  <Application>LibreOffice/24.2.0.3$Windows_X86_64 LibreOffice_project/da48488a73ddd66ea24cf16bbc4f7b9c08e9bea1</Application>
  <AppVersion>15.0000</AppVersion>
  <Words>485</Words>
  <Paragraphs>55</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2014-11-20T14:46:47Z</dcterms:created>
  <dc:creator>Dagnija</dc:creator>
  <dc:description/>
  <dc:language>lv-LV</dc:language>
  <cp:lastModifiedBy/>
  <dcterms:modified xsi:type="dcterms:W3CDTF">2025-05-17T17:13:34Z</dcterms:modified>
  <cp:revision>210</cp:revision>
  <dc:subject/>
  <dc:title>PowerPoint Presentation</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Slaidrāde ekrānā (4:3)</vt:lpwstr>
  </property>
  <property fmtid="{D5CDD505-2E9C-101B-9397-08002B2CF9AE}" pid="3" name="Slides">
    <vt:i4>10</vt:i4>
  </property>
</Properties>
</file>